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265" r:id="rId12"/>
    <p:sldId id="30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4" r:id="rId23"/>
    <p:sldId id="295" r:id="rId24"/>
    <p:sldId id="296" r:id="rId25"/>
    <p:sldId id="297" r:id="rId26"/>
    <p:sldId id="299" r:id="rId27"/>
    <p:sldId id="276" r:id="rId28"/>
    <p:sldId id="277" r:id="rId29"/>
    <p:sldId id="278" r:id="rId30"/>
    <p:sldId id="279" r:id="rId31"/>
    <p:sldId id="291" r:id="rId32"/>
    <p:sldId id="280" r:id="rId33"/>
    <p:sldId id="300" r:id="rId34"/>
    <p:sldId id="292" r:id="rId35"/>
    <p:sldId id="281" r:id="rId36"/>
    <p:sldId id="282" r:id="rId37"/>
    <p:sldId id="289" r:id="rId38"/>
    <p:sldId id="284" r:id="rId39"/>
    <p:sldId id="298" r:id="rId40"/>
    <p:sldId id="285" r:id="rId41"/>
    <p:sldId id="286" r:id="rId42"/>
    <p:sldId id="287" r:id="rId43"/>
    <p:sldId id="288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E44"/>
    <a:srgbClr val="B25337"/>
    <a:srgbClr val="EEE4C9"/>
    <a:srgbClr val="C99C43"/>
    <a:srgbClr val="F8F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F99CE-2C69-4BC8-91FF-D68353BE199C}" v="185" dt="2023-11-03T03:28:57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Gozo" userId="e4e4d470f9961767" providerId="LiveId" clId="{CE6F99CE-2C69-4BC8-91FF-D68353BE199C}"/>
    <pc:docChg chg="undo redo custSel delSld modSld">
      <pc:chgData name="Matthew Gozo" userId="e4e4d470f9961767" providerId="LiveId" clId="{CE6F99CE-2C69-4BC8-91FF-D68353BE199C}" dt="2023-11-03T03:28:57.453" v="286" actId="20577"/>
      <pc:docMkLst>
        <pc:docMk/>
      </pc:docMkLst>
      <pc:sldChg chg="modSp mod">
        <pc:chgData name="Matthew Gozo" userId="e4e4d470f9961767" providerId="LiveId" clId="{CE6F99CE-2C69-4BC8-91FF-D68353BE199C}" dt="2023-11-03T00:45:04.373" v="66" actId="20577"/>
        <pc:sldMkLst>
          <pc:docMk/>
          <pc:sldMk cId="89558077" sldId="258"/>
        </pc:sldMkLst>
        <pc:spChg chg="mod">
          <ac:chgData name="Matthew Gozo" userId="e4e4d470f9961767" providerId="LiveId" clId="{CE6F99CE-2C69-4BC8-91FF-D68353BE199C}" dt="2023-11-03T00:45:04.373" v="66" actId="20577"/>
          <ac:spMkLst>
            <pc:docMk/>
            <pc:sldMk cId="89558077" sldId="258"/>
            <ac:spMk id="5" creationId="{B079143E-9659-DBB1-A50D-70BA93A86F5A}"/>
          </ac:spMkLst>
        </pc:spChg>
      </pc:sldChg>
      <pc:sldChg chg="modSp">
        <pc:chgData name="Matthew Gozo" userId="e4e4d470f9961767" providerId="LiveId" clId="{CE6F99CE-2C69-4BC8-91FF-D68353BE199C}" dt="2023-11-03T03:14:43.254" v="217" actId="20577"/>
        <pc:sldMkLst>
          <pc:docMk/>
          <pc:sldMk cId="1681847150" sldId="260"/>
        </pc:sldMkLst>
        <pc:graphicFrameChg chg="mod">
          <ac:chgData name="Matthew Gozo" userId="e4e4d470f9961767" providerId="LiveId" clId="{CE6F99CE-2C69-4BC8-91FF-D68353BE199C}" dt="2023-11-03T03:14:43.254" v="217" actId="20577"/>
          <ac:graphicFrameMkLst>
            <pc:docMk/>
            <pc:sldMk cId="1681847150" sldId="260"/>
            <ac:graphicFrameMk id="6" creationId="{072D3C08-4AA9-8C83-5D7F-EAF0C7977DB1}"/>
          </ac:graphicFrameMkLst>
        </pc:graphicFrameChg>
      </pc:sldChg>
      <pc:sldChg chg="addSp modSp mod">
        <pc:chgData name="Matthew Gozo" userId="e4e4d470f9961767" providerId="LiveId" clId="{CE6F99CE-2C69-4BC8-91FF-D68353BE199C}" dt="2023-11-03T00:50:45.126" v="213"/>
        <pc:sldMkLst>
          <pc:docMk/>
          <pc:sldMk cId="3436119945" sldId="261"/>
        </pc:sldMkLst>
        <pc:spChg chg="add mod">
          <ac:chgData name="Matthew Gozo" userId="e4e4d470f9961767" providerId="LiveId" clId="{CE6F99CE-2C69-4BC8-91FF-D68353BE199C}" dt="2023-11-03T00:50:33.018" v="209" actId="1076"/>
          <ac:spMkLst>
            <pc:docMk/>
            <pc:sldMk cId="3436119945" sldId="261"/>
            <ac:spMk id="9" creationId="{6E5A0B5A-A31D-BAB8-50D9-40255512DD38}"/>
          </ac:spMkLst>
        </pc:spChg>
        <pc:spChg chg="add mod">
          <ac:chgData name="Matthew Gozo" userId="e4e4d470f9961767" providerId="LiveId" clId="{CE6F99CE-2C69-4BC8-91FF-D68353BE199C}" dt="2023-11-03T00:50:05.259" v="202" actId="571"/>
          <ac:spMkLst>
            <pc:docMk/>
            <pc:sldMk cId="3436119945" sldId="261"/>
            <ac:spMk id="10" creationId="{87DA72AF-9759-D06D-F966-A8EC519B06D2}"/>
          </ac:spMkLst>
        </pc:spChg>
        <pc:graphicFrameChg chg="mod">
          <ac:chgData name="Matthew Gozo" userId="e4e4d470f9961767" providerId="LiveId" clId="{CE6F99CE-2C69-4BC8-91FF-D68353BE199C}" dt="2023-11-03T00:50:45.126" v="213"/>
          <ac:graphicFrameMkLst>
            <pc:docMk/>
            <pc:sldMk cId="3436119945" sldId="261"/>
            <ac:graphicFrameMk id="6" creationId="{072D3C08-4AA9-8C83-5D7F-EAF0C7977DB1}"/>
          </ac:graphicFrameMkLst>
        </pc:graphicFrameChg>
        <pc:cxnChg chg="add mod">
          <ac:chgData name="Matthew Gozo" userId="e4e4d470f9961767" providerId="LiveId" clId="{CE6F99CE-2C69-4BC8-91FF-D68353BE199C}" dt="2023-11-03T00:48:28.116" v="183" actId="13822"/>
          <ac:cxnSpMkLst>
            <pc:docMk/>
            <pc:sldMk cId="3436119945" sldId="261"/>
            <ac:cxnSpMk id="5" creationId="{173FD6BF-4EE0-D163-8B5B-958B5C573F23}"/>
          </ac:cxnSpMkLst>
        </pc:cxnChg>
      </pc:sldChg>
      <pc:sldChg chg="modSp mod">
        <pc:chgData name="Matthew Gozo" userId="e4e4d470f9961767" providerId="LiveId" clId="{CE6F99CE-2C69-4BC8-91FF-D68353BE199C}" dt="2023-11-03T03:25:29.136" v="276" actId="14100"/>
        <pc:sldMkLst>
          <pc:docMk/>
          <pc:sldMk cId="1437173580" sldId="262"/>
        </pc:sldMkLst>
        <pc:graphicFrameChg chg="mod modGraphic">
          <ac:chgData name="Matthew Gozo" userId="e4e4d470f9961767" providerId="LiveId" clId="{CE6F99CE-2C69-4BC8-91FF-D68353BE199C}" dt="2023-11-03T03:25:29.136" v="276" actId="14100"/>
          <ac:graphicFrameMkLst>
            <pc:docMk/>
            <pc:sldMk cId="1437173580" sldId="262"/>
            <ac:graphicFrameMk id="6" creationId="{072D3C08-4AA9-8C83-5D7F-EAF0C7977DB1}"/>
          </ac:graphicFrameMkLst>
        </pc:graphicFrameChg>
      </pc:sldChg>
      <pc:sldChg chg="modSp">
        <pc:chgData name="Matthew Gozo" userId="e4e4d470f9961767" providerId="LiveId" clId="{CE6F99CE-2C69-4BC8-91FF-D68353BE199C}" dt="2023-11-03T03:28:57.453" v="286" actId="20577"/>
        <pc:sldMkLst>
          <pc:docMk/>
          <pc:sldMk cId="63608185" sldId="264"/>
        </pc:sldMkLst>
        <pc:graphicFrameChg chg="mod">
          <ac:chgData name="Matthew Gozo" userId="e4e4d470f9961767" providerId="LiveId" clId="{CE6F99CE-2C69-4BC8-91FF-D68353BE199C}" dt="2023-11-03T03:28:57.453" v="286" actId="20577"/>
          <ac:graphicFrameMkLst>
            <pc:docMk/>
            <pc:sldMk cId="63608185" sldId="264"/>
            <ac:graphicFrameMk id="6" creationId="{072D3C08-4AA9-8C83-5D7F-EAF0C7977DB1}"/>
          </ac:graphicFrameMkLst>
        </pc:graphicFrameChg>
      </pc:sldChg>
      <pc:sldChg chg="del">
        <pc:chgData name="Matthew Gozo" userId="e4e4d470f9961767" providerId="LiveId" clId="{CE6F99CE-2C69-4BC8-91FF-D68353BE199C}" dt="2023-11-03T00:51:57.137" v="214" actId="2696"/>
        <pc:sldMkLst>
          <pc:docMk/>
          <pc:sldMk cId="4007399884" sldId="29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image" Target="../media/image9.pn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image" Target="../media/image11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image" Target="../media/image12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12.jp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image" Target="../media/image9.pn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image" Target="../media/image11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image" Target="../media/image12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12.jp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800" b="1" dirty="0"/>
            <a:t>Mr. Dante A. Ang</a:t>
          </a:r>
        </a:p>
        <a:p>
          <a:r>
            <a:rPr lang="en-US" sz="1400" i="1" dirty="0"/>
            <a:t>President / CEO</a:t>
          </a:r>
          <a:endParaRPr lang="en-PH" sz="14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800" b="1" dirty="0"/>
            <a:t>Mr. Michael Ang</a:t>
          </a:r>
        </a:p>
        <a:p>
          <a:r>
            <a:rPr lang="en-US" sz="1400" i="1" dirty="0"/>
            <a:t>Vice - President</a:t>
          </a:r>
          <a:endParaRPr lang="en-PH" sz="14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800" b="1" dirty="0"/>
            <a:t>Ms. Joanna Paola Ang</a:t>
          </a:r>
        </a:p>
        <a:p>
          <a:r>
            <a:rPr lang="en-US" sz="1400" i="1" dirty="0"/>
            <a:t>Treasurer</a:t>
          </a:r>
          <a:endParaRPr lang="en-PH" sz="14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F776C2-32DF-451A-B6B2-1388C7C2F7D9}" type="pres">
      <dgm:prSet presAssocID="{291A9BD7-7225-494C-A0DF-23A822CD12F7}" presName="hierRoot1" presStyleCnt="0">
        <dgm:presLayoutVars>
          <dgm:hierBranch val="init"/>
        </dgm:presLayoutVars>
      </dgm:prSet>
      <dgm:spPr/>
    </dgm:pt>
    <dgm:pt modelId="{B989AF73-8A72-4592-A61D-9C58882AF51A}" type="pres">
      <dgm:prSet presAssocID="{291A9BD7-7225-494C-A0DF-23A822CD12F7}" presName="rootComposite1" presStyleCnt="0"/>
      <dgm:spPr/>
    </dgm:pt>
    <dgm:pt modelId="{0A7A560B-66F3-4948-9C99-00D036BA6EA4}" type="pres">
      <dgm:prSet presAssocID="{291A9BD7-7225-494C-A0DF-23A822CD12F7}" presName="rootText1" presStyleLbl="node0" presStyleIdx="0" presStyleCnt="1">
        <dgm:presLayoutVars>
          <dgm:chPref val="3"/>
        </dgm:presLayoutVars>
      </dgm:prSet>
      <dgm:spPr/>
    </dgm:pt>
    <dgm:pt modelId="{40FE2474-FC08-4F5E-9A81-7E56F0188683}" type="pres">
      <dgm:prSet presAssocID="{291A9BD7-7225-494C-A0DF-23A822CD12F7}" presName="rootPict1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6EB03A15-BE66-4239-B54E-A67F4750B8B5}" type="pres">
      <dgm:prSet presAssocID="{291A9BD7-7225-494C-A0DF-23A822CD12F7}" presName="rootConnector1" presStyleLbl="node1" presStyleIdx="0" presStyleCnt="0"/>
      <dgm:spPr/>
    </dgm:pt>
    <dgm:pt modelId="{0A6F9EDE-6ECA-4EBF-AD94-B4591B339E43}" type="pres">
      <dgm:prSet presAssocID="{291A9BD7-7225-494C-A0DF-23A822CD12F7}" presName="hierChild2" presStyleCnt="0"/>
      <dgm:spPr/>
    </dgm:pt>
    <dgm:pt modelId="{062DC11A-EA2C-44A7-B3BA-70F5EA1DEE35}" type="pres">
      <dgm:prSet presAssocID="{B3FD8529-70E3-4E49-B60F-7649F1D0E874}" presName="Name37" presStyleLbl="parChTrans1D2" presStyleIdx="0" presStyleCnt="2"/>
      <dgm:spPr/>
    </dgm:pt>
    <dgm:pt modelId="{7C57E357-DC27-4255-8363-058FA5A3FA5C}" type="pres">
      <dgm:prSet presAssocID="{6641AF76-84E9-4235-84EF-778C44AFBD4F}" presName="hierRoot2" presStyleCnt="0">
        <dgm:presLayoutVars>
          <dgm:hierBranch val="init"/>
        </dgm:presLayoutVars>
      </dgm:prSet>
      <dgm:spPr/>
    </dgm:pt>
    <dgm:pt modelId="{C7E2CDD3-96DD-4F22-BCFF-2BE5245A8B55}" type="pres">
      <dgm:prSet presAssocID="{6641AF76-84E9-4235-84EF-778C44AFBD4F}" presName="rootComposite" presStyleCnt="0"/>
      <dgm:spPr/>
    </dgm:pt>
    <dgm:pt modelId="{26EE73CE-95E4-4A47-9749-1B92A12F1A9C}" type="pres">
      <dgm:prSet presAssocID="{6641AF76-84E9-4235-84EF-778C44AFBD4F}" presName="rootText" presStyleLbl="node2" presStyleIdx="0" presStyleCnt="2">
        <dgm:presLayoutVars>
          <dgm:chPref val="3"/>
        </dgm:presLayoutVars>
      </dgm:prSet>
      <dgm:spPr/>
    </dgm:pt>
    <dgm:pt modelId="{107EC6C2-6912-4730-AF00-52CD7D0D0EC9}" type="pres">
      <dgm:prSet presAssocID="{6641AF76-84E9-4235-84EF-778C44AFBD4F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DB81E096-F1EA-4DD2-9513-7F0908D0FDF0}" type="pres">
      <dgm:prSet presAssocID="{6641AF76-84E9-4235-84EF-778C44AFBD4F}" presName="rootConnector" presStyleLbl="node2" presStyleIdx="0" presStyleCnt="2"/>
      <dgm:spPr/>
    </dgm:pt>
    <dgm:pt modelId="{F34C9411-6A76-4E31-9CCE-313D9B59E47D}" type="pres">
      <dgm:prSet presAssocID="{6641AF76-84E9-4235-84EF-778C44AFBD4F}" presName="hierChild4" presStyleCnt="0"/>
      <dgm:spPr/>
    </dgm:pt>
    <dgm:pt modelId="{7773FBF4-58FD-459D-9A1C-A8F38867E959}" type="pres">
      <dgm:prSet presAssocID="{6641AF76-84E9-4235-84EF-778C44AFBD4F}" presName="hierChild5" presStyleCnt="0"/>
      <dgm:spPr/>
    </dgm:pt>
    <dgm:pt modelId="{CAF47FF6-F857-4274-87ED-AA5AA4D7AB42}" type="pres">
      <dgm:prSet presAssocID="{C7C3D703-5870-4932-80CC-D09E70D98F40}" presName="Name37" presStyleLbl="parChTrans1D2" presStyleIdx="1" presStyleCnt="2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1" presStyleCnt="2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1" presStyleCnt="2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B1F51688-5381-4FDF-9F24-EF58FCA2E47D}" type="pres">
      <dgm:prSet presAssocID="{291A9BD7-7225-494C-A0DF-23A822CD12F7}" presName="hierChild3" presStyleCnt="0"/>
      <dgm:spPr/>
    </dgm:pt>
  </dgm:ptLst>
  <dgm:cxnLst>
    <dgm:cxn modelId="{C2FF5B6A-AC9D-4CAD-986D-695885F56089}" type="presOf" srcId="{6641AF76-84E9-4235-84EF-778C44AFBD4F}" destId="{26EE73CE-95E4-4A47-9749-1B92A12F1A9C}" srcOrd="0" destOrd="0" presId="urn:microsoft.com/office/officeart/2005/8/layout/pictureOrgChart+Icon"/>
    <dgm:cxn modelId="{D541494D-5EFE-4F9A-AC0C-64577EDBCA55}" srcId="{836B1D81-2E83-4AC4-BFD0-3562B3A2A866}" destId="{291A9BD7-7225-494C-A0DF-23A822CD12F7}" srcOrd="0" destOrd="0" parTransId="{F1C7ECAF-FBE3-42B6-A4B4-F0DFB29A4EE3}" sibTransId="{9B0C7A96-AADE-43ED-9F21-7D8F48BF7E1F}"/>
    <dgm:cxn modelId="{AC9DF676-8635-48E6-A5C4-CA9212D496B3}" type="presOf" srcId="{B3FD8529-70E3-4E49-B60F-7649F1D0E874}" destId="{062DC11A-EA2C-44A7-B3BA-70F5EA1DEE35}" srcOrd="0" destOrd="0" presId="urn:microsoft.com/office/officeart/2005/8/layout/pictureOrgChart+Icon"/>
    <dgm:cxn modelId="{CCB3417F-0F4B-4BE5-BAD9-29CF9C0B3709}" type="presOf" srcId="{291A9BD7-7225-494C-A0DF-23A822CD12F7}" destId="{0A7A560B-66F3-4948-9C99-00D036BA6EA4}" srcOrd="0" destOrd="0" presId="urn:microsoft.com/office/officeart/2005/8/layout/pictureOrgChart+Icon"/>
    <dgm:cxn modelId="{B702AF93-5A4A-4999-B1E5-D109928EA148}" type="presOf" srcId="{C7C3D703-5870-4932-80CC-D09E70D98F40}" destId="{CAF47FF6-F857-4274-87ED-AA5AA4D7AB42}" srcOrd="0" destOrd="0" presId="urn:microsoft.com/office/officeart/2005/8/layout/pictureOrgChart+Icon"/>
    <dgm:cxn modelId="{B58DCBA0-EC62-47ED-AE33-580B94CF68E7}" srcId="{291A9BD7-7225-494C-A0DF-23A822CD12F7}" destId="{6641AF76-84E9-4235-84EF-778C44AFBD4F}" srcOrd="0" destOrd="0" parTransId="{B3FD8529-70E3-4E49-B60F-7649F1D0E874}" sibTransId="{59EF6653-2641-4F5E-9194-E811B2AE7AFA}"/>
    <dgm:cxn modelId="{B31CA1A3-F5CB-4420-A33B-E3F7D935930A}" type="presOf" srcId="{8760FB5F-C70F-4152-AA3C-2AE547BE5835}" destId="{954BA196-F95C-4514-B568-0A76F4726ABE}" srcOrd="0" destOrd="0" presId="urn:microsoft.com/office/officeart/2005/8/layout/pictureOrgChart+Icon"/>
    <dgm:cxn modelId="{40B1BABA-E5E8-40C3-8063-8CCA708D3ABD}" type="presOf" srcId="{291A9BD7-7225-494C-A0DF-23A822CD12F7}" destId="{6EB03A15-BE66-4239-B54E-A67F4750B8B5}" srcOrd="1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DE90ED1-8CF7-4614-BF49-5E6B40DEE13F}" type="presOf" srcId="{6641AF76-84E9-4235-84EF-778C44AFBD4F}" destId="{DB81E096-F1EA-4DD2-9513-7F0908D0FDF0}" srcOrd="1" destOrd="0" presId="urn:microsoft.com/office/officeart/2005/8/layout/pictureOrgChart+Icon"/>
    <dgm:cxn modelId="{B47200D6-2E9F-471A-A90F-52D1BC755252}" srcId="{291A9BD7-7225-494C-A0DF-23A822CD12F7}" destId="{8760FB5F-C70F-4152-AA3C-2AE547BE5835}" srcOrd="1" destOrd="0" parTransId="{C7C3D703-5870-4932-80CC-D09E70D98F40}" sibTransId="{C315CC3C-CA0E-4C08-A183-96EC9F32DA8F}"/>
    <dgm:cxn modelId="{2F1BECF5-05DB-4C5F-95FA-7C88CF0E0EDD}" type="presOf" srcId="{8760FB5F-C70F-4152-AA3C-2AE547BE5835}" destId="{248E975B-469D-420E-BD97-17A5EB12AB95}" srcOrd="1" destOrd="0" presId="urn:microsoft.com/office/officeart/2005/8/layout/pictureOrgChart+Icon"/>
    <dgm:cxn modelId="{F915CC3A-81E4-47AF-BAC4-98357799565D}" type="presParOf" srcId="{F539BE1B-C1DD-4040-9402-B2818A811384}" destId="{56F776C2-32DF-451A-B6B2-1388C7C2F7D9}" srcOrd="0" destOrd="0" presId="urn:microsoft.com/office/officeart/2005/8/layout/pictureOrgChart+Icon"/>
    <dgm:cxn modelId="{58E617CF-035A-4751-B18C-35E20627363B}" type="presParOf" srcId="{56F776C2-32DF-451A-B6B2-1388C7C2F7D9}" destId="{B989AF73-8A72-4592-A61D-9C58882AF51A}" srcOrd="0" destOrd="0" presId="urn:microsoft.com/office/officeart/2005/8/layout/pictureOrgChart+Icon"/>
    <dgm:cxn modelId="{5143C005-C63E-4A8D-B6AA-4892F6F10275}" type="presParOf" srcId="{B989AF73-8A72-4592-A61D-9C58882AF51A}" destId="{0A7A560B-66F3-4948-9C99-00D036BA6EA4}" srcOrd="0" destOrd="0" presId="urn:microsoft.com/office/officeart/2005/8/layout/pictureOrgChart+Icon"/>
    <dgm:cxn modelId="{93E42AE1-EF25-44E3-8C6F-388D5DFD6FA6}" type="presParOf" srcId="{B989AF73-8A72-4592-A61D-9C58882AF51A}" destId="{40FE2474-FC08-4F5E-9A81-7E56F0188683}" srcOrd="1" destOrd="0" presId="urn:microsoft.com/office/officeart/2005/8/layout/pictureOrgChart+Icon"/>
    <dgm:cxn modelId="{3A3B85C6-2183-4119-8667-56BC5EE7BC7B}" type="presParOf" srcId="{B989AF73-8A72-4592-A61D-9C58882AF51A}" destId="{6EB03A15-BE66-4239-B54E-A67F4750B8B5}" srcOrd="2" destOrd="0" presId="urn:microsoft.com/office/officeart/2005/8/layout/pictureOrgChart+Icon"/>
    <dgm:cxn modelId="{E66CFE8A-37B3-4F7E-B386-A9AAD4F59B75}" type="presParOf" srcId="{56F776C2-32DF-451A-B6B2-1388C7C2F7D9}" destId="{0A6F9EDE-6ECA-4EBF-AD94-B4591B339E43}" srcOrd="1" destOrd="0" presId="urn:microsoft.com/office/officeart/2005/8/layout/pictureOrgChart+Icon"/>
    <dgm:cxn modelId="{CF06F5F2-1CDD-4119-9377-A55F380F18C8}" type="presParOf" srcId="{0A6F9EDE-6ECA-4EBF-AD94-B4591B339E43}" destId="{062DC11A-EA2C-44A7-B3BA-70F5EA1DEE35}" srcOrd="0" destOrd="0" presId="urn:microsoft.com/office/officeart/2005/8/layout/pictureOrgChart+Icon"/>
    <dgm:cxn modelId="{D4253825-1684-4261-8152-08E761301DB4}" type="presParOf" srcId="{0A6F9EDE-6ECA-4EBF-AD94-B4591B339E43}" destId="{7C57E357-DC27-4255-8363-058FA5A3FA5C}" srcOrd="1" destOrd="0" presId="urn:microsoft.com/office/officeart/2005/8/layout/pictureOrgChart+Icon"/>
    <dgm:cxn modelId="{85705955-11C9-499E-8A15-64E903013069}" type="presParOf" srcId="{7C57E357-DC27-4255-8363-058FA5A3FA5C}" destId="{C7E2CDD3-96DD-4F22-BCFF-2BE5245A8B55}" srcOrd="0" destOrd="0" presId="urn:microsoft.com/office/officeart/2005/8/layout/pictureOrgChart+Icon"/>
    <dgm:cxn modelId="{56C9FEF1-B138-4DE1-BBD1-4E53BE1651EB}" type="presParOf" srcId="{C7E2CDD3-96DD-4F22-BCFF-2BE5245A8B55}" destId="{26EE73CE-95E4-4A47-9749-1B92A12F1A9C}" srcOrd="0" destOrd="0" presId="urn:microsoft.com/office/officeart/2005/8/layout/pictureOrgChart+Icon"/>
    <dgm:cxn modelId="{507B8052-DFD5-4BA0-8B08-6679D85BF36D}" type="presParOf" srcId="{C7E2CDD3-96DD-4F22-BCFF-2BE5245A8B55}" destId="{107EC6C2-6912-4730-AF00-52CD7D0D0EC9}" srcOrd="1" destOrd="0" presId="urn:microsoft.com/office/officeart/2005/8/layout/pictureOrgChart+Icon"/>
    <dgm:cxn modelId="{8F226D27-499C-47E6-B6D2-E564EFF917D9}" type="presParOf" srcId="{C7E2CDD3-96DD-4F22-BCFF-2BE5245A8B55}" destId="{DB81E096-F1EA-4DD2-9513-7F0908D0FDF0}" srcOrd="2" destOrd="0" presId="urn:microsoft.com/office/officeart/2005/8/layout/pictureOrgChart+Icon"/>
    <dgm:cxn modelId="{755FECB4-145E-4D4E-B74F-89DA7E8AA29F}" type="presParOf" srcId="{7C57E357-DC27-4255-8363-058FA5A3FA5C}" destId="{F34C9411-6A76-4E31-9CCE-313D9B59E47D}" srcOrd="1" destOrd="0" presId="urn:microsoft.com/office/officeart/2005/8/layout/pictureOrgChart+Icon"/>
    <dgm:cxn modelId="{D072C30D-3327-455C-A074-142881D6DE88}" type="presParOf" srcId="{7C57E357-DC27-4255-8363-058FA5A3FA5C}" destId="{7773FBF4-58FD-459D-9A1C-A8F38867E959}" srcOrd="2" destOrd="0" presId="urn:microsoft.com/office/officeart/2005/8/layout/pictureOrgChart+Icon"/>
    <dgm:cxn modelId="{D61EB23C-AC99-49BA-A7EE-0CECC66AE58B}" type="presParOf" srcId="{0A6F9EDE-6ECA-4EBF-AD94-B4591B339E43}" destId="{CAF47FF6-F857-4274-87ED-AA5AA4D7AB42}" srcOrd="2" destOrd="0" presId="urn:microsoft.com/office/officeart/2005/8/layout/pictureOrgChart+Icon"/>
    <dgm:cxn modelId="{6110EA24-3FFE-4953-B819-813665829D9C}" type="presParOf" srcId="{0A6F9EDE-6ECA-4EBF-AD94-B4591B339E43}" destId="{0474F0FB-CBCB-446A-A731-1016E688C6E4}" srcOrd="3" destOrd="0" presId="urn:microsoft.com/office/officeart/2005/8/layout/pictureOrgChart+Icon"/>
    <dgm:cxn modelId="{B09605C0-3A4B-4AA5-85AF-D5FA31270FEB}" type="presParOf" srcId="{0474F0FB-CBCB-446A-A731-1016E688C6E4}" destId="{21A620BE-A42C-4A48-8E7D-7ADD24DB0BCD}" srcOrd="0" destOrd="0" presId="urn:microsoft.com/office/officeart/2005/8/layout/pictureOrgChart+Icon"/>
    <dgm:cxn modelId="{80E9AFC0-67E5-4365-8AE8-2D5411C97BAB}" type="presParOf" srcId="{21A620BE-A42C-4A48-8E7D-7ADD24DB0BCD}" destId="{954BA196-F95C-4514-B568-0A76F4726ABE}" srcOrd="0" destOrd="0" presId="urn:microsoft.com/office/officeart/2005/8/layout/pictureOrgChart+Icon"/>
    <dgm:cxn modelId="{AC535CDD-9AA4-4ACE-8838-C8EE613EC83A}" type="presParOf" srcId="{21A620BE-A42C-4A48-8E7D-7ADD24DB0BCD}" destId="{59154077-2770-49B6-B365-9115CF9AD6D7}" srcOrd="1" destOrd="0" presId="urn:microsoft.com/office/officeart/2005/8/layout/pictureOrgChart+Icon"/>
    <dgm:cxn modelId="{C3F42803-C17D-43E4-9E91-A28BA048E3D2}" type="presParOf" srcId="{21A620BE-A42C-4A48-8E7D-7ADD24DB0BCD}" destId="{248E975B-469D-420E-BD97-17A5EB12AB95}" srcOrd="2" destOrd="0" presId="urn:microsoft.com/office/officeart/2005/8/layout/pictureOrgChart+Icon"/>
    <dgm:cxn modelId="{1CE70060-C1EF-43FE-8EB4-374656D1BC80}" type="presParOf" srcId="{0474F0FB-CBCB-446A-A731-1016E688C6E4}" destId="{00FCE94F-82CB-4F15-BBF8-D08AD760F477}" srcOrd="1" destOrd="0" presId="urn:microsoft.com/office/officeart/2005/8/layout/pictureOrgChart+Icon"/>
    <dgm:cxn modelId="{9D858E44-C24C-4688-A61B-2A50A2F800F1}" type="presParOf" srcId="{0474F0FB-CBCB-446A-A731-1016E688C6E4}" destId="{01B8E93D-7ADB-4B38-9DD8-1ED50174210F}" srcOrd="2" destOrd="0" presId="urn:microsoft.com/office/officeart/2005/8/layout/pictureOrgChart+Icon"/>
    <dgm:cxn modelId="{C4C72042-D443-4C5B-AAEB-5700AAA938A7}" type="presParOf" srcId="{56F776C2-32DF-451A-B6B2-1388C7C2F7D9}" destId="{B1F51688-5381-4FDF-9F24-EF58FCA2E47D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400" b="1" dirty="0"/>
            <a:t>Anie </a:t>
          </a:r>
        </a:p>
        <a:p>
          <a:r>
            <a:rPr lang="en-US" sz="1400" b="1" dirty="0"/>
            <a:t>Navarro</a:t>
          </a:r>
        </a:p>
        <a:p>
          <a:r>
            <a:rPr lang="en-US" sz="1400" i="1" dirty="0"/>
            <a:t>QA/QC Officer</a:t>
          </a:r>
          <a:endParaRPr lang="en-PH" sz="11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400" b="1" dirty="0"/>
            <a:t>Mr. Michael Ang</a:t>
          </a:r>
        </a:p>
        <a:p>
          <a:r>
            <a:rPr lang="en-US" sz="1100" i="1" dirty="0"/>
            <a:t>Vice - President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400" b="1" dirty="0"/>
            <a:t>Christine</a:t>
          </a:r>
        </a:p>
        <a:p>
          <a:r>
            <a:rPr lang="en-US" sz="1400" b="1" dirty="0"/>
            <a:t>Quintans</a:t>
          </a:r>
        </a:p>
        <a:p>
          <a:r>
            <a:rPr lang="en-US" sz="1100" i="1" dirty="0"/>
            <a:t>R&amp;D Specialist</a:t>
          </a:r>
          <a:endParaRPr lang="en-PH" sz="11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300" b="1" dirty="0"/>
            <a:t>Michael</a:t>
          </a:r>
        </a:p>
        <a:p>
          <a:r>
            <a:rPr lang="en-US" sz="1300" b="1" dirty="0"/>
            <a:t>Moral</a:t>
          </a:r>
        </a:p>
        <a:p>
          <a:r>
            <a:rPr lang="en-US" sz="1300" i="1" dirty="0"/>
            <a:t>Warehouse Supervisor</a:t>
          </a:r>
          <a:endParaRPr lang="en-PH" sz="1100" i="1" dirty="0"/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300" b="1" i="0" dirty="0"/>
            <a:t>Nelson</a:t>
          </a:r>
        </a:p>
        <a:p>
          <a:r>
            <a:rPr lang="en-US" sz="1300" b="1" i="0" dirty="0"/>
            <a:t>Lu</a:t>
          </a:r>
        </a:p>
        <a:p>
          <a:r>
            <a:rPr lang="en-US" sz="1300" b="0" i="1" dirty="0"/>
            <a:t>Sales &amp; Marketing Head</a:t>
          </a:r>
          <a:endParaRPr lang="en-PH" sz="1100" b="0" i="1" dirty="0"/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537C37C7-FB1C-4BE1-83AC-1B3128ED50F8}">
      <dgm:prSet custT="1"/>
      <dgm:spPr/>
      <dgm:t>
        <a:bodyPr/>
        <a:lstStyle/>
        <a:p>
          <a:r>
            <a:rPr lang="en-US" sz="1400" b="1" dirty="0" err="1"/>
            <a:t>Jayzon</a:t>
          </a:r>
          <a:endParaRPr lang="en-US" sz="1400" b="1" dirty="0"/>
        </a:p>
        <a:p>
          <a:r>
            <a:rPr lang="en-US" sz="1400" b="1" i="1" dirty="0"/>
            <a:t>Vidal</a:t>
          </a:r>
        </a:p>
        <a:p>
          <a:r>
            <a:rPr lang="en-US" sz="1300" i="1" dirty="0"/>
            <a:t>Production Supervisor</a:t>
          </a:r>
          <a:endParaRPr lang="en-PH" sz="1300" dirty="0"/>
        </a:p>
      </dgm:t>
    </dgm:pt>
    <dgm:pt modelId="{0B33A219-8263-4B2F-85C1-EDDE7B10A2AE}" type="parTrans" cxnId="{8C3EABE1-A4FB-4DF9-A7E8-2F4DDA335312}">
      <dgm:prSet/>
      <dgm:spPr/>
      <dgm:t>
        <a:bodyPr/>
        <a:lstStyle/>
        <a:p>
          <a:endParaRPr lang="en-PH"/>
        </a:p>
      </dgm:t>
    </dgm:pt>
    <dgm:pt modelId="{3D4016DB-8FE5-47A4-AB24-DA4FE65C29FD}" type="sibTrans" cxnId="{8C3EABE1-A4FB-4DF9-A7E8-2F4DDA335312}">
      <dgm:prSet/>
      <dgm:spPr/>
      <dgm:t>
        <a:bodyPr/>
        <a:lstStyle/>
        <a:p>
          <a:endParaRPr lang="en-PH"/>
        </a:p>
      </dgm:t>
    </dgm:pt>
    <dgm:pt modelId="{3061A0E0-0B6E-4C14-83F8-B612BB25A3D1}">
      <dgm:prSet phldrT="[Text]"/>
      <dgm:spPr/>
      <dgm:t>
        <a:bodyPr/>
        <a:lstStyle/>
        <a:p>
          <a:r>
            <a:rPr lang="en-US" b="1" dirty="0"/>
            <a:t>Mr. Dante A. Ang</a:t>
          </a:r>
        </a:p>
        <a:p>
          <a:r>
            <a:rPr lang="en-US" i="1" dirty="0"/>
            <a:t>President / CEO</a:t>
          </a:r>
          <a:endParaRPr lang="en-PH" i="1" dirty="0"/>
        </a:p>
      </dgm:t>
    </dgm:pt>
    <dgm:pt modelId="{170F3ADD-42BC-42E8-8CD9-9613928601F1}" type="parTrans" cxnId="{566C0F9E-7CA3-4188-AA48-CCFD2369C296}">
      <dgm:prSet/>
      <dgm:spPr/>
      <dgm:t>
        <a:bodyPr/>
        <a:lstStyle/>
        <a:p>
          <a:endParaRPr lang="en-PH"/>
        </a:p>
      </dgm:t>
    </dgm:pt>
    <dgm:pt modelId="{75435F56-062A-4B16-8F33-9F8A7C29B2CC}" type="sibTrans" cxnId="{566C0F9E-7CA3-4188-AA48-CCFD2369C296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2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5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5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5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01E440EC-3E10-419A-956D-D07B5744F6C3}" type="pres">
      <dgm:prSet presAssocID="{0B33A219-8263-4B2F-85C1-EDDE7B10A2AE}" presName="Name37" presStyleLbl="parChTrans1D2" presStyleIdx="1" presStyleCnt="5"/>
      <dgm:spPr/>
    </dgm:pt>
    <dgm:pt modelId="{B3A1DCCE-4B49-46BC-89A2-010221091A72}" type="pres">
      <dgm:prSet presAssocID="{537C37C7-FB1C-4BE1-83AC-1B3128ED50F8}" presName="hierRoot2" presStyleCnt="0">
        <dgm:presLayoutVars>
          <dgm:hierBranch val="hang"/>
        </dgm:presLayoutVars>
      </dgm:prSet>
      <dgm:spPr/>
    </dgm:pt>
    <dgm:pt modelId="{0FDE2C8C-BBA6-48FD-84F1-185B9BC3118A}" type="pres">
      <dgm:prSet presAssocID="{537C37C7-FB1C-4BE1-83AC-1B3128ED50F8}" presName="rootComposite" presStyleCnt="0"/>
      <dgm:spPr/>
    </dgm:pt>
    <dgm:pt modelId="{F1C46943-AE18-4085-AF4C-84A7CA254EA4}" type="pres">
      <dgm:prSet presAssocID="{537C37C7-FB1C-4BE1-83AC-1B3128ED50F8}" presName="rootText" presStyleLbl="node2" presStyleIdx="1" presStyleCnt="5">
        <dgm:presLayoutVars>
          <dgm:chPref val="3"/>
        </dgm:presLayoutVars>
      </dgm:prSet>
      <dgm:spPr/>
    </dgm:pt>
    <dgm:pt modelId="{912CD1B1-5EB5-4B24-B03A-8A6D0EFE54CC}" type="pres">
      <dgm:prSet presAssocID="{537C37C7-FB1C-4BE1-83AC-1B3128ED50F8}" presName="rootPict" presStyleLbl="align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C23CB2F-A3BC-4AAC-A23C-2879AB3EB0AD}" type="pres">
      <dgm:prSet presAssocID="{537C37C7-FB1C-4BE1-83AC-1B3128ED50F8}" presName="rootConnector" presStyleLbl="node2" presStyleIdx="1" presStyleCnt="5"/>
      <dgm:spPr/>
    </dgm:pt>
    <dgm:pt modelId="{5B7E5E55-8F77-478E-8006-F4B8E7734924}" type="pres">
      <dgm:prSet presAssocID="{537C37C7-FB1C-4BE1-83AC-1B3128ED50F8}" presName="hierChild4" presStyleCnt="0"/>
      <dgm:spPr/>
    </dgm:pt>
    <dgm:pt modelId="{2F46E44D-EEA7-4245-A8B8-FB24E184975E}" type="pres">
      <dgm:prSet presAssocID="{537C37C7-FB1C-4BE1-83AC-1B3128ED50F8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2" presStyleCnt="5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2" presStyleCnt="5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3" presStyleCnt="7"/>
      <dgm:spPr>
        <a:blipFill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2" presStyleCnt="5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3" presStyleCnt="5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3" presStyleCnt="5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3" presStyleCnt="5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A518DFEB-402B-4884-8622-563BFAEFA0FC}" type="pres">
      <dgm:prSet presAssocID="{3870C7B3-3FFC-48AE-BE87-D0D6A078AB18}" presName="Name37" presStyleLbl="parChTrans1D2" presStyleIdx="4" presStyleCnt="5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2" presStyleIdx="4" presStyleCnt="5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6B7384D-583C-42EE-8E44-13F5C4966D00}" type="pres">
      <dgm:prSet presAssocID="{F188DE8B-9786-4D9F-98AC-9089074DD021}" presName="rootConnector" presStyleLbl="node2" presStyleIdx="4" presStyleCnt="5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  <dgm:pt modelId="{EB57ABB6-4242-4AD5-9072-BFA207C0E724}" type="pres">
      <dgm:prSet presAssocID="{3061A0E0-0B6E-4C14-83F8-B612BB25A3D1}" presName="hierRoot1" presStyleCnt="0">
        <dgm:presLayoutVars>
          <dgm:hierBranch val="init"/>
        </dgm:presLayoutVars>
      </dgm:prSet>
      <dgm:spPr/>
    </dgm:pt>
    <dgm:pt modelId="{6401094A-7E27-4637-8322-81D4FF4B7351}" type="pres">
      <dgm:prSet presAssocID="{3061A0E0-0B6E-4C14-83F8-B612BB25A3D1}" presName="rootComposite1" presStyleCnt="0"/>
      <dgm:spPr/>
    </dgm:pt>
    <dgm:pt modelId="{A005F790-35A5-4638-A26A-E21750D63180}" type="pres">
      <dgm:prSet presAssocID="{3061A0E0-0B6E-4C14-83F8-B612BB25A3D1}" presName="rootText1" presStyleLbl="node0" presStyleIdx="1" presStyleCnt="2" custLinFactX="-21000" custLinFactY="-34380" custLinFactNeighborX="-100000" custLinFactNeighborY="-100000">
        <dgm:presLayoutVars>
          <dgm:chPref val="3"/>
        </dgm:presLayoutVars>
      </dgm:prSet>
      <dgm:spPr/>
    </dgm:pt>
    <dgm:pt modelId="{56A98719-3386-4090-9CA5-7C374739684B}" type="pres">
      <dgm:prSet presAssocID="{3061A0E0-0B6E-4C14-83F8-B612BB25A3D1}" presName="rootPict1" presStyleLbl="alignImgPlace1" presStyleIdx="6" presStyleCnt="7" custLinFactX="-200000" custLinFactY="-65882" custLinFactNeighborX="-208151" custLinFactNeighborY="-100000"/>
      <dgm:spPr/>
    </dgm:pt>
    <dgm:pt modelId="{163E49C6-0633-466C-804D-89CAD293AB56}" type="pres">
      <dgm:prSet presAssocID="{3061A0E0-0B6E-4C14-83F8-B612BB25A3D1}" presName="rootConnector1" presStyleLbl="node1" presStyleIdx="0" presStyleCnt="0"/>
      <dgm:spPr/>
    </dgm:pt>
    <dgm:pt modelId="{29B5CA04-B40F-4E3E-BF5D-86800AD2BB96}" type="pres">
      <dgm:prSet presAssocID="{3061A0E0-0B6E-4C14-83F8-B612BB25A3D1}" presName="hierChild2" presStyleCnt="0"/>
      <dgm:spPr/>
    </dgm:pt>
    <dgm:pt modelId="{D1702D63-DEAC-4EFC-A1C6-6BAC93563F9B}" type="pres">
      <dgm:prSet presAssocID="{3061A0E0-0B6E-4C14-83F8-B612BB25A3D1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08DE0129-A885-4955-A8CA-B85DE0AC9DF9}" type="presOf" srcId="{69DDF3FB-D2C8-4E7E-9C5F-DF74780ADEC6}" destId="{7477051E-8C40-4CEF-B9DF-C7E85898AB3F}" srcOrd="1" destOrd="0" presId="urn:microsoft.com/office/officeart/2005/8/layout/pictureOrgChart+Icon"/>
    <dgm:cxn modelId="{CD5B923C-085C-46E6-9E43-CEA9D25E8D02}" type="presOf" srcId="{F188DE8B-9786-4D9F-98AC-9089074DD021}" destId="{F6B7384D-583C-42EE-8E44-13F5C4966D00}" srcOrd="1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3435F16A-36C2-4510-820F-ED05144A1753}" srcId="{6641AF76-84E9-4235-84EF-778C44AFBD4F}" destId="{69DDF3FB-D2C8-4E7E-9C5F-DF74780ADEC6}" srcOrd="3" destOrd="0" parTransId="{CC8F6E3A-8092-4618-911D-8B0A785A4AF7}" sibTransId="{36C3CBD5-DAF5-4B90-98A9-50433B153A15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B5C5E46D-8861-43AD-9790-0DFAD0788C6C}" srcId="{6641AF76-84E9-4235-84EF-778C44AFBD4F}" destId="{F188DE8B-9786-4D9F-98AC-9089074DD021}" srcOrd="4" destOrd="0" parTransId="{3870C7B3-3FFC-48AE-BE87-D0D6A078AB18}" sibTransId="{1875F17F-A4D4-4593-8A4C-E06605EB3596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5420035A-400C-471C-8104-3D0E28ED5F14}" type="presOf" srcId="{3061A0E0-0B6E-4C14-83F8-B612BB25A3D1}" destId="{A005F790-35A5-4638-A26A-E21750D63180}" srcOrd="0" destOrd="0" presId="urn:microsoft.com/office/officeart/2005/8/layout/pictureOrgChart+Icon"/>
    <dgm:cxn modelId="{478A6C7A-6924-41EC-BC07-7AAF496865D4}" type="presOf" srcId="{537C37C7-FB1C-4BE1-83AC-1B3128ED50F8}" destId="{F1C46943-AE18-4085-AF4C-84A7CA254EA4}" srcOrd="0" destOrd="0" presId="urn:microsoft.com/office/officeart/2005/8/layout/pictureOrgChart+Icon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566C0F9E-7CA3-4188-AA48-CCFD2369C296}" srcId="{836B1D81-2E83-4AC4-BFD0-3562B3A2A866}" destId="{3061A0E0-0B6E-4C14-83F8-B612BB25A3D1}" srcOrd="1" destOrd="0" parTransId="{170F3ADD-42BC-42E8-8CD9-9613928601F1}" sibTransId="{75435F56-062A-4B16-8F33-9F8A7C29B2CC}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8DBD10A7-F8E7-4ADF-B2CD-3780C7738734}" type="presOf" srcId="{537C37C7-FB1C-4BE1-83AC-1B3128ED50F8}" destId="{DC23CB2F-A3BC-4AAC-A23C-2879AB3EB0AD}" srcOrd="1" destOrd="0" presId="urn:microsoft.com/office/officeart/2005/8/layout/pictureOrgChart+Icon"/>
    <dgm:cxn modelId="{EDAA6DC2-3767-4E23-AE08-0EA2E87A304A}" type="presOf" srcId="{3870C7B3-3FFC-48AE-BE87-D0D6A078AB18}" destId="{A518DFEB-402B-4884-8622-563BFAEFA0FC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E1CAF1C9-0A7E-4E28-AE98-1040CF1A61E9}" type="presOf" srcId="{3061A0E0-0B6E-4C14-83F8-B612BB25A3D1}" destId="{163E49C6-0633-466C-804D-89CAD293AB56}" srcOrd="1" destOrd="0" presId="urn:microsoft.com/office/officeart/2005/8/layout/pictureOrgChart+Icon"/>
    <dgm:cxn modelId="{566C01CC-7908-4067-95F3-360C9AC544AF}" type="presOf" srcId="{0B33A219-8263-4B2F-85C1-EDDE7B10A2AE}" destId="{01E440EC-3E10-419A-956D-D07B5744F6C3}" srcOrd="0" destOrd="0" presId="urn:microsoft.com/office/officeart/2005/8/layout/pictureOrgChart+Icon"/>
    <dgm:cxn modelId="{9AB2C2D5-CC44-49CD-BE51-65789F06BE22}" type="presOf" srcId="{69DDF3FB-D2C8-4E7E-9C5F-DF74780ADEC6}" destId="{8EB133A6-532F-4E88-B04A-65C8F5AB01BD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8C3EABE1-A4FB-4DF9-A7E8-2F4DDA335312}" srcId="{6641AF76-84E9-4235-84EF-778C44AFBD4F}" destId="{537C37C7-FB1C-4BE1-83AC-1B3128ED50F8}" srcOrd="1" destOrd="0" parTransId="{0B33A219-8263-4B2F-85C1-EDDE7B10A2AE}" sibTransId="{3D4016DB-8FE5-47A4-AB24-DA4FE65C29FD}"/>
    <dgm:cxn modelId="{0D9DC0E5-9794-49BC-A207-2554205CE65D}" type="presOf" srcId="{F188DE8B-9786-4D9F-98AC-9089074DD021}" destId="{06A48440-E8F9-4BE8-9025-09733D2F9DCC}" srcOrd="0" destOrd="0" presId="urn:microsoft.com/office/officeart/2005/8/layout/pictureOrgChart+Icon"/>
    <dgm:cxn modelId="{FE6454E9-8E2A-479B-B1FF-1928FA0C1B1B}" type="presOf" srcId="{CC8F6E3A-8092-4618-911D-8B0A785A4AF7}" destId="{BFD6602F-2F64-451A-AD3B-FF888EE0132C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09E1DF3A-2DF7-4836-A9AD-B80D485DA8A6}" type="presParOf" srcId="{4D598204-7266-4F9F-B9B9-F05769F0645A}" destId="{01E440EC-3E10-419A-956D-D07B5744F6C3}" srcOrd="2" destOrd="0" presId="urn:microsoft.com/office/officeart/2005/8/layout/pictureOrgChart+Icon"/>
    <dgm:cxn modelId="{07633F78-3861-4E27-B4AC-122845300267}" type="presParOf" srcId="{4D598204-7266-4F9F-B9B9-F05769F0645A}" destId="{B3A1DCCE-4B49-46BC-89A2-010221091A72}" srcOrd="3" destOrd="0" presId="urn:microsoft.com/office/officeart/2005/8/layout/pictureOrgChart+Icon"/>
    <dgm:cxn modelId="{647F25FC-017F-434D-9F9B-5A5A394E7A78}" type="presParOf" srcId="{B3A1DCCE-4B49-46BC-89A2-010221091A72}" destId="{0FDE2C8C-BBA6-48FD-84F1-185B9BC3118A}" srcOrd="0" destOrd="0" presId="urn:microsoft.com/office/officeart/2005/8/layout/pictureOrgChart+Icon"/>
    <dgm:cxn modelId="{360859EE-3A2E-442A-B241-22FBCE8B0816}" type="presParOf" srcId="{0FDE2C8C-BBA6-48FD-84F1-185B9BC3118A}" destId="{F1C46943-AE18-4085-AF4C-84A7CA254EA4}" srcOrd="0" destOrd="0" presId="urn:microsoft.com/office/officeart/2005/8/layout/pictureOrgChart+Icon"/>
    <dgm:cxn modelId="{8E8BB790-2B30-44C5-B4C3-B57CA4650BE2}" type="presParOf" srcId="{0FDE2C8C-BBA6-48FD-84F1-185B9BC3118A}" destId="{912CD1B1-5EB5-4B24-B03A-8A6D0EFE54CC}" srcOrd="1" destOrd="0" presId="urn:microsoft.com/office/officeart/2005/8/layout/pictureOrgChart+Icon"/>
    <dgm:cxn modelId="{F0E8B012-F8BD-4AAC-9969-135CF9172F5F}" type="presParOf" srcId="{0FDE2C8C-BBA6-48FD-84F1-185B9BC3118A}" destId="{DC23CB2F-A3BC-4AAC-A23C-2879AB3EB0AD}" srcOrd="2" destOrd="0" presId="urn:microsoft.com/office/officeart/2005/8/layout/pictureOrgChart+Icon"/>
    <dgm:cxn modelId="{6A8D72DD-DC62-4935-A546-7F1DF0476474}" type="presParOf" srcId="{B3A1DCCE-4B49-46BC-89A2-010221091A72}" destId="{5B7E5E55-8F77-478E-8006-F4B8E7734924}" srcOrd="1" destOrd="0" presId="urn:microsoft.com/office/officeart/2005/8/layout/pictureOrgChart+Icon"/>
    <dgm:cxn modelId="{0BB3289A-131A-4537-AFD7-20D88F90A066}" type="presParOf" srcId="{B3A1DCCE-4B49-46BC-89A2-010221091A72}" destId="{2F46E44D-EEA7-4245-A8B8-FB24E184975E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4" destOrd="0" presId="urn:microsoft.com/office/officeart/2005/8/layout/pictureOrgChart+Icon"/>
    <dgm:cxn modelId="{C89F31CD-786B-40BC-9CE6-AFA56933E5FB}" type="presParOf" srcId="{4D598204-7266-4F9F-B9B9-F05769F0645A}" destId="{D148CF25-2F55-41BB-9668-57322A8D4309}" srcOrd="5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CA3EB2AC-00FA-4BCA-9578-98D2AEBF4E0C}" type="presParOf" srcId="{4D598204-7266-4F9F-B9B9-F05769F0645A}" destId="{BFD6602F-2F64-451A-AD3B-FF888EE0132C}" srcOrd="6" destOrd="0" presId="urn:microsoft.com/office/officeart/2005/8/layout/pictureOrgChart+Icon"/>
    <dgm:cxn modelId="{E1F44B19-5B61-4F77-8823-D60F56D07624}" type="presParOf" srcId="{4D598204-7266-4F9F-B9B9-F05769F0645A}" destId="{75FD6C07-67E7-4DCB-AC05-D6D314E02D6A}" srcOrd="7" destOrd="0" presId="urn:microsoft.com/office/officeart/2005/8/layout/pictureOrgChart+Icon"/>
    <dgm:cxn modelId="{6EF5D40D-78CC-4C77-A9F0-5E52541A7262}" type="presParOf" srcId="{75FD6C07-67E7-4DCB-AC05-D6D314E02D6A}" destId="{F8E42115-8B81-4D30-81F9-F45F693F3E73}" srcOrd="0" destOrd="0" presId="urn:microsoft.com/office/officeart/2005/8/layout/pictureOrgChart+Icon"/>
    <dgm:cxn modelId="{075A5073-35E0-47D8-A39C-1B2437838B93}" type="presParOf" srcId="{F8E42115-8B81-4D30-81F9-F45F693F3E73}" destId="{8EB133A6-532F-4E88-B04A-65C8F5AB01BD}" srcOrd="0" destOrd="0" presId="urn:microsoft.com/office/officeart/2005/8/layout/pictureOrgChart+Icon"/>
    <dgm:cxn modelId="{23BB079C-048C-4747-BA5A-D3A0E2A17A17}" type="presParOf" srcId="{F8E42115-8B81-4D30-81F9-F45F693F3E73}" destId="{1E5F34B9-D0D7-46B5-BD8E-0F7CF1538BC1}" srcOrd="1" destOrd="0" presId="urn:microsoft.com/office/officeart/2005/8/layout/pictureOrgChart+Icon"/>
    <dgm:cxn modelId="{6943ABA2-3DC4-4A32-B18B-E3D0F18DE8DF}" type="presParOf" srcId="{F8E42115-8B81-4D30-81F9-F45F693F3E73}" destId="{7477051E-8C40-4CEF-B9DF-C7E85898AB3F}" srcOrd="2" destOrd="0" presId="urn:microsoft.com/office/officeart/2005/8/layout/pictureOrgChart+Icon"/>
    <dgm:cxn modelId="{9A2FBB2F-71B8-463C-B344-E448C59E62CE}" type="presParOf" srcId="{75FD6C07-67E7-4DCB-AC05-D6D314E02D6A}" destId="{4804E13E-BC57-4CEB-8A79-2A7553BA52BB}" srcOrd="1" destOrd="0" presId="urn:microsoft.com/office/officeart/2005/8/layout/pictureOrgChart+Icon"/>
    <dgm:cxn modelId="{4FF7F7C2-CB2A-4B40-BCDD-727362A9F3A6}" type="presParOf" srcId="{75FD6C07-67E7-4DCB-AC05-D6D314E02D6A}" destId="{EED2A7BE-D7C4-4941-855B-5A6C8AC1673F}" srcOrd="2" destOrd="0" presId="urn:microsoft.com/office/officeart/2005/8/layout/pictureOrgChart+Icon"/>
    <dgm:cxn modelId="{FF0B4F26-7B07-4750-9FBE-2C525B5D105B}" type="presParOf" srcId="{4D598204-7266-4F9F-B9B9-F05769F0645A}" destId="{A518DFEB-402B-4884-8622-563BFAEFA0FC}" srcOrd="8" destOrd="0" presId="urn:microsoft.com/office/officeart/2005/8/layout/pictureOrgChart+Icon"/>
    <dgm:cxn modelId="{B3025279-CC63-4067-A5B9-6BE1BE09B4FF}" type="presParOf" srcId="{4D598204-7266-4F9F-B9B9-F05769F0645A}" destId="{D2A4C487-0CC1-422B-AD1C-1D53A5337C5F}" srcOrd="9" destOrd="0" presId="urn:microsoft.com/office/officeart/2005/8/layout/pictureOrgChart+Icon"/>
    <dgm:cxn modelId="{8DFE9309-73A0-48AB-9704-6EB1E1FB9AF6}" type="presParOf" srcId="{D2A4C487-0CC1-422B-AD1C-1D53A5337C5F}" destId="{FF467537-9A13-409F-A40F-C0A76D909C85}" srcOrd="0" destOrd="0" presId="urn:microsoft.com/office/officeart/2005/8/layout/pictureOrgChart+Icon"/>
    <dgm:cxn modelId="{2F61D142-259A-470A-A452-5F072FDCBF59}" type="presParOf" srcId="{FF467537-9A13-409F-A40F-C0A76D909C85}" destId="{06A48440-E8F9-4BE8-9025-09733D2F9DCC}" srcOrd="0" destOrd="0" presId="urn:microsoft.com/office/officeart/2005/8/layout/pictureOrgChart+Icon"/>
    <dgm:cxn modelId="{B13EBD1B-E80F-489E-B5A4-DE87E60EFEFA}" type="presParOf" srcId="{FF467537-9A13-409F-A40F-C0A76D909C85}" destId="{F57BB310-73D4-4F9B-B2EC-9F88F3EEA6E0}" srcOrd="1" destOrd="0" presId="urn:microsoft.com/office/officeart/2005/8/layout/pictureOrgChart+Icon"/>
    <dgm:cxn modelId="{CE25A68C-34B2-43D2-9368-A03F253AE5EC}" type="presParOf" srcId="{FF467537-9A13-409F-A40F-C0A76D909C85}" destId="{F6B7384D-583C-42EE-8E44-13F5C4966D00}" srcOrd="2" destOrd="0" presId="urn:microsoft.com/office/officeart/2005/8/layout/pictureOrgChart+Icon"/>
    <dgm:cxn modelId="{6D825AD6-F269-4F19-AD23-3C7550557ACE}" type="presParOf" srcId="{D2A4C487-0CC1-422B-AD1C-1D53A5337C5F}" destId="{2003731E-2F0C-4697-94C2-8CB2854E8AF3}" srcOrd="1" destOrd="0" presId="urn:microsoft.com/office/officeart/2005/8/layout/pictureOrgChart+Icon"/>
    <dgm:cxn modelId="{CD054DF4-6205-44FA-A3DE-593C95BD29D3}" type="presParOf" srcId="{D2A4C487-0CC1-422B-AD1C-1D53A5337C5F}" destId="{7DE99DB0-912F-49FD-ACB1-067002A24111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  <dgm:cxn modelId="{29506114-9199-404F-B624-DCBD10EC3331}" type="presParOf" srcId="{F539BE1B-C1DD-4040-9402-B2818A811384}" destId="{EB57ABB6-4242-4AD5-9072-BFA207C0E724}" srcOrd="1" destOrd="0" presId="urn:microsoft.com/office/officeart/2005/8/layout/pictureOrgChart+Icon"/>
    <dgm:cxn modelId="{9FD63307-D08C-4C7D-BFE9-DD51B49C72BC}" type="presParOf" srcId="{EB57ABB6-4242-4AD5-9072-BFA207C0E724}" destId="{6401094A-7E27-4637-8322-81D4FF4B7351}" srcOrd="0" destOrd="0" presId="urn:microsoft.com/office/officeart/2005/8/layout/pictureOrgChart+Icon"/>
    <dgm:cxn modelId="{69B902D0-0640-453C-9003-439BBC7687BB}" type="presParOf" srcId="{6401094A-7E27-4637-8322-81D4FF4B7351}" destId="{A005F790-35A5-4638-A26A-E21750D63180}" srcOrd="0" destOrd="0" presId="urn:microsoft.com/office/officeart/2005/8/layout/pictureOrgChart+Icon"/>
    <dgm:cxn modelId="{BC1B4AF7-D48A-4668-936C-873E3527D1A9}" type="presParOf" srcId="{6401094A-7E27-4637-8322-81D4FF4B7351}" destId="{56A98719-3386-4090-9CA5-7C374739684B}" srcOrd="1" destOrd="0" presId="urn:microsoft.com/office/officeart/2005/8/layout/pictureOrgChart+Icon"/>
    <dgm:cxn modelId="{8CC328C3-B15F-4F5C-8073-E66658340885}" type="presParOf" srcId="{6401094A-7E27-4637-8322-81D4FF4B7351}" destId="{163E49C6-0633-466C-804D-89CAD293AB56}" srcOrd="2" destOrd="0" presId="urn:microsoft.com/office/officeart/2005/8/layout/pictureOrgChart+Icon"/>
    <dgm:cxn modelId="{FDD3FE84-F479-4553-9366-6227A5E0ED94}" type="presParOf" srcId="{EB57ABB6-4242-4AD5-9072-BFA207C0E724}" destId="{29B5CA04-B40F-4E3E-BF5D-86800AD2BB96}" srcOrd="1" destOrd="0" presId="urn:microsoft.com/office/officeart/2005/8/layout/pictureOrgChart+Icon"/>
    <dgm:cxn modelId="{49CC125F-CFA8-4B9B-9D84-B1DD34FD94B7}" type="presParOf" srcId="{EB57ABB6-4242-4AD5-9072-BFA207C0E724}" destId="{D1702D63-DEAC-4EFC-A1C6-6BAC93563F9B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100" b="1" dirty="0"/>
            <a:t>Dennis</a:t>
          </a:r>
        </a:p>
        <a:p>
          <a:r>
            <a:rPr lang="en-US" sz="1100" b="1" i="1" dirty="0" err="1"/>
            <a:t>Villaluz</a:t>
          </a:r>
          <a:endParaRPr lang="en-US" sz="1100" b="1" i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100" b="1" dirty="0"/>
            <a:t>Mr. </a:t>
          </a:r>
          <a:r>
            <a:rPr lang="en-US" sz="1100" b="1" dirty="0" err="1"/>
            <a:t>Jayzon</a:t>
          </a:r>
          <a:r>
            <a:rPr lang="en-US" sz="1100" b="1" dirty="0"/>
            <a:t> Vidal</a:t>
          </a:r>
        </a:p>
        <a:p>
          <a:r>
            <a:rPr lang="en-US" sz="1000" i="1" dirty="0"/>
            <a:t>Production Supervisor</a:t>
          </a:r>
          <a:endParaRPr lang="en-PH" sz="10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100" b="1" dirty="0"/>
            <a:t>Clemente</a:t>
          </a:r>
        </a:p>
        <a:p>
          <a:r>
            <a:rPr lang="en-US" sz="1100" b="1" dirty="0" err="1"/>
            <a:t>Marmol</a:t>
          </a:r>
          <a:endParaRPr lang="en-US" sz="1100" b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  <a:endParaRPr lang="en-PH" sz="1050" i="1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100" b="1" dirty="0"/>
            <a:t>Marites</a:t>
          </a:r>
        </a:p>
        <a:p>
          <a:r>
            <a:rPr lang="en-US" sz="1100" b="1" dirty="0"/>
            <a:t>Perez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100" b="1" dirty="0"/>
            <a:t>James Daniel</a:t>
          </a:r>
        </a:p>
        <a:p>
          <a:r>
            <a:rPr lang="en-US" sz="1100" b="1" dirty="0"/>
            <a:t>Giron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D1BBEC52-6D06-4AA3-A7CE-E69DE7A0FF52}">
      <dgm:prSet custT="1"/>
      <dgm:spPr/>
      <dgm:t>
        <a:bodyPr/>
        <a:lstStyle/>
        <a:p>
          <a:r>
            <a:rPr lang="en-PH" sz="1100" b="1" i="0" dirty="0"/>
            <a:t>Ma. </a:t>
          </a:r>
          <a:r>
            <a:rPr lang="en-PH" sz="1100" b="1" i="0" dirty="0" err="1"/>
            <a:t>Bernadeth</a:t>
          </a:r>
          <a:r>
            <a:rPr lang="en-PH" sz="1100" b="1" i="0" dirty="0"/>
            <a:t> Crespo</a:t>
          </a:r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120659F8-9783-476A-9644-A3EB903F8E34}" type="parTrans" cxnId="{3D93ED82-A579-4974-A63A-2B3E7093F2C6}">
      <dgm:prSet/>
      <dgm:spPr/>
      <dgm:t>
        <a:bodyPr/>
        <a:lstStyle/>
        <a:p>
          <a:endParaRPr lang="en-PH"/>
        </a:p>
      </dgm:t>
    </dgm:pt>
    <dgm:pt modelId="{75FA8124-2FBC-48E5-A845-D706707013CD}" type="sibTrans" cxnId="{3D93ED82-A579-4974-A63A-2B3E7093F2C6}">
      <dgm:prSet/>
      <dgm:spPr/>
      <dgm:t>
        <a:bodyPr/>
        <a:lstStyle/>
        <a:p>
          <a:endParaRPr lang="en-PH"/>
        </a:p>
      </dgm:t>
    </dgm:pt>
    <dgm:pt modelId="{DC857F9C-7B21-486F-AFEF-89C5774563F4}">
      <dgm:prSet custT="1"/>
      <dgm:spPr/>
      <dgm:t>
        <a:bodyPr/>
        <a:lstStyle/>
        <a:p>
          <a:r>
            <a:rPr lang="en-PH" sz="1100" b="1" dirty="0"/>
            <a:t>Archie</a:t>
          </a:r>
        </a:p>
        <a:p>
          <a:r>
            <a:rPr lang="en-PH" sz="1100" b="1" dirty="0" err="1"/>
            <a:t>Hermo</a:t>
          </a:r>
          <a:endParaRPr lang="en-PH" sz="1100" b="1" dirty="0"/>
        </a:p>
        <a:p>
          <a:r>
            <a:rPr lang="en-PH" sz="1000" i="1" dirty="0"/>
            <a:t>Production</a:t>
          </a:r>
        </a:p>
        <a:p>
          <a:r>
            <a:rPr lang="en-PH" sz="1000" i="1" dirty="0"/>
            <a:t>Operator</a:t>
          </a:r>
        </a:p>
      </dgm:t>
    </dgm:pt>
    <dgm:pt modelId="{092FAC3B-4CB7-433E-9A36-B351A8D77775}" type="parTrans" cxnId="{B591D33D-BF6F-4A3C-8BA9-C2FE626FF485}">
      <dgm:prSet/>
      <dgm:spPr/>
      <dgm:t>
        <a:bodyPr/>
        <a:lstStyle/>
        <a:p>
          <a:endParaRPr lang="en-PH"/>
        </a:p>
      </dgm:t>
    </dgm:pt>
    <dgm:pt modelId="{8E70A028-48A0-4107-BB76-1CA54C63DB56}" type="sibTrans" cxnId="{B591D33D-BF6F-4A3C-8BA9-C2FE626FF485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6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6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6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5334AD8D-7DAB-4544-8CE4-106E354D250E}" type="pres">
      <dgm:prSet presAssocID="{092FAC3B-4CB7-433E-9A36-B351A8D77775}" presName="Name37" presStyleLbl="parChTrans1D2" presStyleIdx="1" presStyleCnt="6"/>
      <dgm:spPr/>
    </dgm:pt>
    <dgm:pt modelId="{3554CA30-8D62-4E2F-B60B-EF370451C727}" type="pres">
      <dgm:prSet presAssocID="{DC857F9C-7B21-486F-AFEF-89C5774563F4}" presName="hierRoot2" presStyleCnt="0">
        <dgm:presLayoutVars>
          <dgm:hierBranch val="init"/>
        </dgm:presLayoutVars>
      </dgm:prSet>
      <dgm:spPr/>
    </dgm:pt>
    <dgm:pt modelId="{4AD74024-F877-47C7-A54F-17D521D33EB8}" type="pres">
      <dgm:prSet presAssocID="{DC857F9C-7B21-486F-AFEF-89C5774563F4}" presName="rootComposite" presStyleCnt="0"/>
      <dgm:spPr/>
    </dgm:pt>
    <dgm:pt modelId="{5D529EC9-DFE8-49D2-9134-BE8B0A350770}" type="pres">
      <dgm:prSet presAssocID="{DC857F9C-7B21-486F-AFEF-89C5774563F4}" presName="rootText" presStyleLbl="node2" presStyleIdx="1" presStyleCnt="6">
        <dgm:presLayoutVars>
          <dgm:chPref val="3"/>
        </dgm:presLayoutVars>
      </dgm:prSet>
      <dgm:spPr/>
    </dgm:pt>
    <dgm:pt modelId="{411462E6-EE98-4D80-B152-0A92BF4118DD}" type="pres">
      <dgm:prSet presAssocID="{DC857F9C-7B21-486F-AFEF-89C5774563F4}" presName="rootPict" presStyleLbl="align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D86F536-B04B-4C50-A889-BD35C81F1E3C}" type="pres">
      <dgm:prSet presAssocID="{DC857F9C-7B21-486F-AFEF-89C5774563F4}" presName="rootConnector" presStyleLbl="node2" presStyleIdx="1" presStyleCnt="6"/>
      <dgm:spPr/>
    </dgm:pt>
    <dgm:pt modelId="{622F17D3-969D-457E-9F94-030BBFA20977}" type="pres">
      <dgm:prSet presAssocID="{DC857F9C-7B21-486F-AFEF-89C5774563F4}" presName="hierChild4" presStyleCnt="0"/>
      <dgm:spPr/>
    </dgm:pt>
    <dgm:pt modelId="{7FFEC6FB-35D3-486C-BE61-C5B393103EA2}" type="pres">
      <dgm:prSet presAssocID="{DC857F9C-7B21-486F-AFEF-89C5774563F4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2" presStyleCnt="6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2" presStyleCnt="6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2" presStyleCnt="6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3" presStyleCnt="6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3" presStyleCnt="6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3" presStyleCnt="6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A518DFEB-402B-4884-8622-563BFAEFA0FC}" type="pres">
      <dgm:prSet presAssocID="{3870C7B3-3FFC-48AE-BE87-D0D6A078AB18}" presName="Name37" presStyleLbl="parChTrans1D2" presStyleIdx="4" presStyleCnt="6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2" presStyleIdx="4" presStyleCnt="6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F6B7384D-583C-42EE-8E44-13F5C4966D00}" type="pres">
      <dgm:prSet presAssocID="{F188DE8B-9786-4D9F-98AC-9089074DD021}" presName="rootConnector" presStyleLbl="node2" presStyleIdx="4" presStyleCnt="6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AD7B6CB0-3239-433B-805E-FC7CA1A467A7}" type="pres">
      <dgm:prSet presAssocID="{120659F8-9783-476A-9644-A3EB903F8E34}" presName="Name37" presStyleLbl="parChTrans1D2" presStyleIdx="5" presStyleCnt="6"/>
      <dgm:spPr/>
    </dgm:pt>
    <dgm:pt modelId="{4958CA0F-77A4-4437-9E76-B91CA311F55C}" type="pres">
      <dgm:prSet presAssocID="{D1BBEC52-6D06-4AA3-A7CE-E69DE7A0FF52}" presName="hierRoot2" presStyleCnt="0">
        <dgm:presLayoutVars>
          <dgm:hierBranch val="init"/>
        </dgm:presLayoutVars>
      </dgm:prSet>
      <dgm:spPr/>
    </dgm:pt>
    <dgm:pt modelId="{E3E78621-8899-42CC-AC6F-1204F1157AF2}" type="pres">
      <dgm:prSet presAssocID="{D1BBEC52-6D06-4AA3-A7CE-E69DE7A0FF52}" presName="rootComposite" presStyleCnt="0"/>
      <dgm:spPr/>
    </dgm:pt>
    <dgm:pt modelId="{8E595F39-DE82-4B44-BAC5-574787259AC4}" type="pres">
      <dgm:prSet presAssocID="{D1BBEC52-6D06-4AA3-A7CE-E69DE7A0FF52}" presName="rootText" presStyleLbl="node2" presStyleIdx="5" presStyleCnt="6">
        <dgm:presLayoutVars>
          <dgm:chPref val="3"/>
        </dgm:presLayoutVars>
      </dgm:prSet>
      <dgm:spPr/>
    </dgm:pt>
    <dgm:pt modelId="{889DA5F9-2A3E-4F6C-8E31-F402854D73C1}" type="pres">
      <dgm:prSet presAssocID="{D1BBEC52-6D06-4AA3-A7CE-E69DE7A0FF52}" presName="rootPict" presStyleLbl="align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4807EE3-D636-4FA1-B8A9-249C44F47584}" type="pres">
      <dgm:prSet presAssocID="{D1BBEC52-6D06-4AA3-A7CE-E69DE7A0FF52}" presName="rootConnector" presStyleLbl="node2" presStyleIdx="5" presStyleCnt="6"/>
      <dgm:spPr/>
    </dgm:pt>
    <dgm:pt modelId="{E4B50B1D-1C05-4D84-B49C-17E2ECFD58F5}" type="pres">
      <dgm:prSet presAssocID="{D1BBEC52-6D06-4AA3-A7CE-E69DE7A0FF52}" presName="hierChild4" presStyleCnt="0"/>
      <dgm:spPr/>
    </dgm:pt>
    <dgm:pt modelId="{D55480C4-8BC1-4C3A-83A5-B8D6D2EA3424}" type="pres">
      <dgm:prSet presAssocID="{D1BBEC52-6D06-4AA3-A7CE-E69DE7A0FF52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C99A4D15-C7E1-42E9-8E1F-487DFA7F385D}" type="presOf" srcId="{092FAC3B-4CB7-433E-9A36-B351A8D77775}" destId="{5334AD8D-7DAB-4544-8CE4-106E354D250E}" srcOrd="0" destOrd="0" presId="urn:microsoft.com/office/officeart/2005/8/layout/pictureOrgChart+Icon"/>
    <dgm:cxn modelId="{2EC65523-44B8-46F4-BB14-0FB2136E5717}" type="presOf" srcId="{D1BBEC52-6D06-4AA3-A7CE-E69DE7A0FF52}" destId="{14807EE3-D636-4FA1-B8A9-249C44F47584}" srcOrd="1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08DE0129-A885-4955-A8CA-B85DE0AC9DF9}" type="presOf" srcId="{69DDF3FB-D2C8-4E7E-9C5F-DF74780ADEC6}" destId="{7477051E-8C40-4CEF-B9DF-C7E85898AB3F}" srcOrd="1" destOrd="0" presId="urn:microsoft.com/office/officeart/2005/8/layout/pictureOrgChart+Icon"/>
    <dgm:cxn modelId="{CD5B923C-085C-46E6-9E43-CEA9D25E8D02}" type="presOf" srcId="{F188DE8B-9786-4D9F-98AC-9089074DD021}" destId="{F6B7384D-583C-42EE-8E44-13F5C4966D00}" srcOrd="1" destOrd="0" presId="urn:microsoft.com/office/officeart/2005/8/layout/pictureOrgChart+Icon"/>
    <dgm:cxn modelId="{B591D33D-BF6F-4A3C-8BA9-C2FE626FF485}" srcId="{6641AF76-84E9-4235-84EF-778C44AFBD4F}" destId="{DC857F9C-7B21-486F-AFEF-89C5774563F4}" srcOrd="1" destOrd="0" parTransId="{092FAC3B-4CB7-433E-9A36-B351A8D77775}" sibTransId="{8E70A028-48A0-4107-BB76-1CA54C63DB56}"/>
    <dgm:cxn modelId="{B4335D43-9930-4B77-AAD1-ECC9E6BF04F2}" type="presOf" srcId="{120659F8-9783-476A-9644-A3EB903F8E34}" destId="{AD7B6CB0-3239-433B-805E-FC7CA1A467A7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3435F16A-36C2-4510-820F-ED05144A1753}" srcId="{6641AF76-84E9-4235-84EF-778C44AFBD4F}" destId="{69DDF3FB-D2C8-4E7E-9C5F-DF74780ADEC6}" srcOrd="3" destOrd="0" parTransId="{CC8F6E3A-8092-4618-911D-8B0A785A4AF7}" sibTransId="{36C3CBD5-DAF5-4B90-98A9-50433B153A15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B5C5E46D-8861-43AD-9790-0DFAD0788C6C}" srcId="{6641AF76-84E9-4235-84EF-778C44AFBD4F}" destId="{F188DE8B-9786-4D9F-98AC-9089074DD021}" srcOrd="4" destOrd="0" parTransId="{3870C7B3-3FFC-48AE-BE87-D0D6A078AB18}" sibTransId="{1875F17F-A4D4-4593-8A4C-E06605EB3596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D93ED82-A579-4974-A63A-2B3E7093F2C6}" srcId="{6641AF76-84E9-4235-84EF-778C44AFBD4F}" destId="{D1BBEC52-6D06-4AA3-A7CE-E69DE7A0FF52}" srcOrd="5" destOrd="0" parTransId="{120659F8-9783-476A-9644-A3EB903F8E34}" sibTransId="{75FA8124-2FBC-48E5-A845-D706707013CD}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42E73B97-2086-49E4-A9C0-24C9A0EB3553}" type="presOf" srcId="{D1BBEC52-6D06-4AA3-A7CE-E69DE7A0FF52}" destId="{8E595F39-DE82-4B44-BAC5-574787259AC4}" srcOrd="0" destOrd="0" presId="urn:microsoft.com/office/officeart/2005/8/layout/pictureOrgChart+Icon"/>
    <dgm:cxn modelId="{7CC3039F-8B90-4CD1-9A01-7AB546EAFC79}" type="presOf" srcId="{DC857F9C-7B21-486F-AFEF-89C5774563F4}" destId="{4D86F536-B04B-4C50-A889-BD35C81F1E3C}" srcOrd="1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1E814DB5-BC2B-4B9F-A09D-459E7C486792}" type="presOf" srcId="{DC857F9C-7B21-486F-AFEF-89C5774563F4}" destId="{5D529EC9-DFE8-49D2-9134-BE8B0A350770}" srcOrd="0" destOrd="0" presId="urn:microsoft.com/office/officeart/2005/8/layout/pictureOrgChart+Icon"/>
    <dgm:cxn modelId="{EDAA6DC2-3767-4E23-AE08-0EA2E87A304A}" type="presOf" srcId="{3870C7B3-3FFC-48AE-BE87-D0D6A078AB18}" destId="{A518DFEB-402B-4884-8622-563BFAEFA0FC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9AB2C2D5-CC44-49CD-BE51-65789F06BE22}" type="presOf" srcId="{69DDF3FB-D2C8-4E7E-9C5F-DF74780ADEC6}" destId="{8EB133A6-532F-4E88-B04A-65C8F5AB01BD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0D9DC0E5-9794-49BC-A207-2554205CE65D}" type="presOf" srcId="{F188DE8B-9786-4D9F-98AC-9089074DD021}" destId="{06A48440-E8F9-4BE8-9025-09733D2F9DCC}" srcOrd="0" destOrd="0" presId="urn:microsoft.com/office/officeart/2005/8/layout/pictureOrgChart+Icon"/>
    <dgm:cxn modelId="{FE6454E9-8E2A-479B-B1FF-1928FA0C1B1B}" type="presOf" srcId="{CC8F6E3A-8092-4618-911D-8B0A785A4AF7}" destId="{BFD6602F-2F64-451A-AD3B-FF888EE0132C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7EAF4A3B-D94F-47FB-81F2-B97A99EE38FD}" type="presParOf" srcId="{4D598204-7266-4F9F-B9B9-F05769F0645A}" destId="{5334AD8D-7DAB-4544-8CE4-106E354D250E}" srcOrd="2" destOrd="0" presId="urn:microsoft.com/office/officeart/2005/8/layout/pictureOrgChart+Icon"/>
    <dgm:cxn modelId="{778674BB-EE3D-4143-A88B-91DFC8F95986}" type="presParOf" srcId="{4D598204-7266-4F9F-B9B9-F05769F0645A}" destId="{3554CA30-8D62-4E2F-B60B-EF370451C727}" srcOrd="3" destOrd="0" presId="urn:microsoft.com/office/officeart/2005/8/layout/pictureOrgChart+Icon"/>
    <dgm:cxn modelId="{61F47CDE-9115-4239-9FB4-406864C6B163}" type="presParOf" srcId="{3554CA30-8D62-4E2F-B60B-EF370451C727}" destId="{4AD74024-F877-47C7-A54F-17D521D33EB8}" srcOrd="0" destOrd="0" presId="urn:microsoft.com/office/officeart/2005/8/layout/pictureOrgChart+Icon"/>
    <dgm:cxn modelId="{441DE6BA-C2C9-44D4-A572-917A43C3B65B}" type="presParOf" srcId="{4AD74024-F877-47C7-A54F-17D521D33EB8}" destId="{5D529EC9-DFE8-49D2-9134-BE8B0A350770}" srcOrd="0" destOrd="0" presId="urn:microsoft.com/office/officeart/2005/8/layout/pictureOrgChart+Icon"/>
    <dgm:cxn modelId="{2B184D0B-C290-4528-81BB-4C869D9D7194}" type="presParOf" srcId="{4AD74024-F877-47C7-A54F-17D521D33EB8}" destId="{411462E6-EE98-4D80-B152-0A92BF4118DD}" srcOrd="1" destOrd="0" presId="urn:microsoft.com/office/officeart/2005/8/layout/pictureOrgChart+Icon"/>
    <dgm:cxn modelId="{C8BA05DE-2FA1-479B-ACBA-3A6070D4584D}" type="presParOf" srcId="{4AD74024-F877-47C7-A54F-17D521D33EB8}" destId="{4D86F536-B04B-4C50-A889-BD35C81F1E3C}" srcOrd="2" destOrd="0" presId="urn:microsoft.com/office/officeart/2005/8/layout/pictureOrgChart+Icon"/>
    <dgm:cxn modelId="{773F5789-4B1E-44DE-BB13-6A0357C8B78C}" type="presParOf" srcId="{3554CA30-8D62-4E2F-B60B-EF370451C727}" destId="{622F17D3-969D-457E-9F94-030BBFA20977}" srcOrd="1" destOrd="0" presId="urn:microsoft.com/office/officeart/2005/8/layout/pictureOrgChart+Icon"/>
    <dgm:cxn modelId="{9C87ABE7-B4EA-4AB8-9B53-A827D39845B3}" type="presParOf" srcId="{3554CA30-8D62-4E2F-B60B-EF370451C727}" destId="{7FFEC6FB-35D3-486C-BE61-C5B393103EA2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4" destOrd="0" presId="urn:microsoft.com/office/officeart/2005/8/layout/pictureOrgChart+Icon"/>
    <dgm:cxn modelId="{C89F31CD-786B-40BC-9CE6-AFA56933E5FB}" type="presParOf" srcId="{4D598204-7266-4F9F-B9B9-F05769F0645A}" destId="{D148CF25-2F55-41BB-9668-57322A8D4309}" srcOrd="5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CA3EB2AC-00FA-4BCA-9578-98D2AEBF4E0C}" type="presParOf" srcId="{4D598204-7266-4F9F-B9B9-F05769F0645A}" destId="{BFD6602F-2F64-451A-AD3B-FF888EE0132C}" srcOrd="6" destOrd="0" presId="urn:microsoft.com/office/officeart/2005/8/layout/pictureOrgChart+Icon"/>
    <dgm:cxn modelId="{E1F44B19-5B61-4F77-8823-D60F56D07624}" type="presParOf" srcId="{4D598204-7266-4F9F-B9B9-F05769F0645A}" destId="{75FD6C07-67E7-4DCB-AC05-D6D314E02D6A}" srcOrd="7" destOrd="0" presId="urn:microsoft.com/office/officeart/2005/8/layout/pictureOrgChart+Icon"/>
    <dgm:cxn modelId="{6EF5D40D-78CC-4C77-A9F0-5E52541A7262}" type="presParOf" srcId="{75FD6C07-67E7-4DCB-AC05-D6D314E02D6A}" destId="{F8E42115-8B81-4D30-81F9-F45F693F3E73}" srcOrd="0" destOrd="0" presId="urn:microsoft.com/office/officeart/2005/8/layout/pictureOrgChart+Icon"/>
    <dgm:cxn modelId="{075A5073-35E0-47D8-A39C-1B2437838B93}" type="presParOf" srcId="{F8E42115-8B81-4D30-81F9-F45F693F3E73}" destId="{8EB133A6-532F-4E88-B04A-65C8F5AB01BD}" srcOrd="0" destOrd="0" presId="urn:microsoft.com/office/officeart/2005/8/layout/pictureOrgChart+Icon"/>
    <dgm:cxn modelId="{23BB079C-048C-4747-BA5A-D3A0E2A17A17}" type="presParOf" srcId="{F8E42115-8B81-4D30-81F9-F45F693F3E73}" destId="{1E5F34B9-D0D7-46B5-BD8E-0F7CF1538BC1}" srcOrd="1" destOrd="0" presId="urn:microsoft.com/office/officeart/2005/8/layout/pictureOrgChart+Icon"/>
    <dgm:cxn modelId="{6943ABA2-3DC4-4A32-B18B-E3D0F18DE8DF}" type="presParOf" srcId="{F8E42115-8B81-4D30-81F9-F45F693F3E73}" destId="{7477051E-8C40-4CEF-B9DF-C7E85898AB3F}" srcOrd="2" destOrd="0" presId="urn:microsoft.com/office/officeart/2005/8/layout/pictureOrgChart+Icon"/>
    <dgm:cxn modelId="{9A2FBB2F-71B8-463C-B344-E448C59E62CE}" type="presParOf" srcId="{75FD6C07-67E7-4DCB-AC05-D6D314E02D6A}" destId="{4804E13E-BC57-4CEB-8A79-2A7553BA52BB}" srcOrd="1" destOrd="0" presId="urn:microsoft.com/office/officeart/2005/8/layout/pictureOrgChart+Icon"/>
    <dgm:cxn modelId="{4FF7F7C2-CB2A-4B40-BCDD-727362A9F3A6}" type="presParOf" srcId="{75FD6C07-67E7-4DCB-AC05-D6D314E02D6A}" destId="{EED2A7BE-D7C4-4941-855B-5A6C8AC1673F}" srcOrd="2" destOrd="0" presId="urn:microsoft.com/office/officeart/2005/8/layout/pictureOrgChart+Icon"/>
    <dgm:cxn modelId="{FF0B4F26-7B07-4750-9FBE-2C525B5D105B}" type="presParOf" srcId="{4D598204-7266-4F9F-B9B9-F05769F0645A}" destId="{A518DFEB-402B-4884-8622-563BFAEFA0FC}" srcOrd="8" destOrd="0" presId="urn:microsoft.com/office/officeart/2005/8/layout/pictureOrgChart+Icon"/>
    <dgm:cxn modelId="{B3025279-CC63-4067-A5B9-6BE1BE09B4FF}" type="presParOf" srcId="{4D598204-7266-4F9F-B9B9-F05769F0645A}" destId="{D2A4C487-0CC1-422B-AD1C-1D53A5337C5F}" srcOrd="9" destOrd="0" presId="urn:microsoft.com/office/officeart/2005/8/layout/pictureOrgChart+Icon"/>
    <dgm:cxn modelId="{8DFE9309-73A0-48AB-9704-6EB1E1FB9AF6}" type="presParOf" srcId="{D2A4C487-0CC1-422B-AD1C-1D53A5337C5F}" destId="{FF467537-9A13-409F-A40F-C0A76D909C85}" srcOrd="0" destOrd="0" presId="urn:microsoft.com/office/officeart/2005/8/layout/pictureOrgChart+Icon"/>
    <dgm:cxn modelId="{2F61D142-259A-470A-A452-5F072FDCBF59}" type="presParOf" srcId="{FF467537-9A13-409F-A40F-C0A76D909C85}" destId="{06A48440-E8F9-4BE8-9025-09733D2F9DCC}" srcOrd="0" destOrd="0" presId="urn:microsoft.com/office/officeart/2005/8/layout/pictureOrgChart+Icon"/>
    <dgm:cxn modelId="{B13EBD1B-E80F-489E-B5A4-DE87E60EFEFA}" type="presParOf" srcId="{FF467537-9A13-409F-A40F-C0A76D909C85}" destId="{F57BB310-73D4-4F9B-B2EC-9F88F3EEA6E0}" srcOrd="1" destOrd="0" presId="urn:microsoft.com/office/officeart/2005/8/layout/pictureOrgChart+Icon"/>
    <dgm:cxn modelId="{CE25A68C-34B2-43D2-9368-A03F253AE5EC}" type="presParOf" srcId="{FF467537-9A13-409F-A40F-C0A76D909C85}" destId="{F6B7384D-583C-42EE-8E44-13F5C4966D00}" srcOrd="2" destOrd="0" presId="urn:microsoft.com/office/officeart/2005/8/layout/pictureOrgChart+Icon"/>
    <dgm:cxn modelId="{6D825AD6-F269-4F19-AD23-3C7550557ACE}" type="presParOf" srcId="{D2A4C487-0CC1-422B-AD1C-1D53A5337C5F}" destId="{2003731E-2F0C-4697-94C2-8CB2854E8AF3}" srcOrd="1" destOrd="0" presId="urn:microsoft.com/office/officeart/2005/8/layout/pictureOrgChart+Icon"/>
    <dgm:cxn modelId="{CD054DF4-6205-44FA-A3DE-593C95BD29D3}" type="presParOf" srcId="{D2A4C487-0CC1-422B-AD1C-1D53A5337C5F}" destId="{7DE99DB0-912F-49FD-ACB1-067002A24111}" srcOrd="2" destOrd="0" presId="urn:microsoft.com/office/officeart/2005/8/layout/pictureOrgChart+Icon"/>
    <dgm:cxn modelId="{357E3738-1404-4DF5-8FCF-E5C63F7131E4}" type="presParOf" srcId="{4D598204-7266-4F9F-B9B9-F05769F0645A}" destId="{AD7B6CB0-3239-433B-805E-FC7CA1A467A7}" srcOrd="10" destOrd="0" presId="urn:microsoft.com/office/officeart/2005/8/layout/pictureOrgChart+Icon"/>
    <dgm:cxn modelId="{2A87B67A-BAD1-486A-B439-33654C9D4651}" type="presParOf" srcId="{4D598204-7266-4F9F-B9B9-F05769F0645A}" destId="{4958CA0F-77A4-4437-9E76-B91CA311F55C}" srcOrd="11" destOrd="0" presId="urn:microsoft.com/office/officeart/2005/8/layout/pictureOrgChart+Icon"/>
    <dgm:cxn modelId="{2CE43B93-FDCD-4D03-8CCF-F93F2E300C9D}" type="presParOf" srcId="{4958CA0F-77A4-4437-9E76-B91CA311F55C}" destId="{E3E78621-8899-42CC-AC6F-1204F1157AF2}" srcOrd="0" destOrd="0" presId="urn:microsoft.com/office/officeart/2005/8/layout/pictureOrgChart+Icon"/>
    <dgm:cxn modelId="{3A258BFF-1ABB-4487-8A60-693666C9B3F6}" type="presParOf" srcId="{E3E78621-8899-42CC-AC6F-1204F1157AF2}" destId="{8E595F39-DE82-4B44-BAC5-574787259AC4}" srcOrd="0" destOrd="0" presId="urn:microsoft.com/office/officeart/2005/8/layout/pictureOrgChart+Icon"/>
    <dgm:cxn modelId="{A37A4D11-7F3D-4C80-9A46-67765426EF8F}" type="presParOf" srcId="{E3E78621-8899-42CC-AC6F-1204F1157AF2}" destId="{889DA5F9-2A3E-4F6C-8E31-F402854D73C1}" srcOrd="1" destOrd="0" presId="urn:microsoft.com/office/officeart/2005/8/layout/pictureOrgChart+Icon"/>
    <dgm:cxn modelId="{EC3FCDD5-B06B-4BB3-90A7-F29F901ED069}" type="presParOf" srcId="{E3E78621-8899-42CC-AC6F-1204F1157AF2}" destId="{14807EE3-D636-4FA1-B8A9-249C44F47584}" srcOrd="2" destOrd="0" presId="urn:microsoft.com/office/officeart/2005/8/layout/pictureOrgChart+Icon"/>
    <dgm:cxn modelId="{F585F779-D063-46D1-BEF3-0DF59708FFEA}" type="presParOf" srcId="{4958CA0F-77A4-4437-9E76-B91CA311F55C}" destId="{E4B50B1D-1C05-4D84-B49C-17E2ECFD58F5}" srcOrd="1" destOrd="0" presId="urn:microsoft.com/office/officeart/2005/8/layout/pictureOrgChart+Icon"/>
    <dgm:cxn modelId="{EC046015-6E56-46FF-931B-C6108421BC43}" type="presParOf" srcId="{4958CA0F-77A4-4437-9E76-B91CA311F55C}" destId="{D55480C4-8BC1-4C3A-83A5-B8D6D2EA3424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400" b="1" dirty="0"/>
            <a:t>Nenita</a:t>
          </a:r>
        </a:p>
        <a:p>
          <a:r>
            <a:rPr lang="en-US" sz="2400" b="1" i="1" dirty="0"/>
            <a:t>Damiano</a:t>
          </a:r>
        </a:p>
        <a:p>
          <a:r>
            <a:rPr lang="en-PH" sz="1800" i="1" dirty="0"/>
            <a:t>Housekeeping &amp; Sanitation Personnel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Ms. Anie</a:t>
          </a:r>
        </a:p>
        <a:p>
          <a:r>
            <a:rPr lang="en-US" sz="2400" b="1" dirty="0"/>
            <a:t>Navarro</a:t>
          </a:r>
        </a:p>
        <a:p>
          <a:r>
            <a:rPr lang="en-US" sz="1800" i="1" dirty="0"/>
            <a:t>QA/QC Officer</a:t>
          </a:r>
          <a:endParaRPr lang="en-PH" sz="18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CE89A36-7F1D-47AF-A5FB-5B21C920EAC8}" type="pres">
      <dgm:prSet presAssocID="{F1C7ECAF-FBE3-42B6-A4B4-F0DFB29A4EE3}" presName="Name37" presStyleLbl="parChTrans1D2" presStyleIdx="0" presStyleCnt="1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0" presStyleCnt="1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0" presStyleCnt="1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971E28F0-F2C6-4358-9E87-3C315CD60A28}" type="presParOf" srcId="{4D598204-7266-4F9F-B9B9-F05769F0645A}" destId="{CCE89A36-7F1D-47AF-A5FB-5B21C920EAC8}" srcOrd="0" destOrd="0" presId="urn:microsoft.com/office/officeart/2005/8/layout/pictureOrgChart+Icon"/>
    <dgm:cxn modelId="{C89F31CD-786B-40BC-9CE6-AFA56933E5FB}" type="presParOf" srcId="{4D598204-7266-4F9F-B9B9-F05769F0645A}" destId="{D148CF25-2F55-41BB-9668-57322A8D4309}" srcOrd="1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Mr. Michael</a:t>
          </a:r>
        </a:p>
        <a:p>
          <a:r>
            <a:rPr lang="en-US" sz="2400" b="1" dirty="0"/>
            <a:t>Moral</a:t>
          </a:r>
        </a:p>
        <a:p>
          <a:r>
            <a:rPr lang="en-PH" sz="1800" i="1" dirty="0"/>
            <a:t>Warehouse Supervisor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2400" b="1" i="0"/>
            <a:t>Richelle</a:t>
          </a:r>
          <a:endParaRPr lang="en-US" sz="2400" b="1" i="0" dirty="0"/>
        </a:p>
        <a:p>
          <a:r>
            <a:rPr lang="en-US" sz="2400" b="1" i="0" dirty="0"/>
            <a:t>Ramirez</a:t>
          </a:r>
        </a:p>
        <a:p>
          <a:r>
            <a:rPr lang="en-US" sz="1800" b="0" i="1" dirty="0"/>
            <a:t>Warehouse Personnel</a:t>
          </a:r>
          <a:endParaRPr lang="en-PH" sz="1800" b="0" i="1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1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1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1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800" b="1" dirty="0"/>
            <a:t>Paul Mathew R. Gozo</a:t>
          </a:r>
          <a:endParaRPr lang="en-US" sz="2800" b="1" i="0" dirty="0"/>
        </a:p>
        <a:p>
          <a:r>
            <a:rPr lang="en-US" sz="2000" b="0" i="1" dirty="0"/>
            <a:t>Marketing Staff</a:t>
          </a:r>
          <a:endParaRPr lang="en-PH" sz="20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800" b="1" dirty="0"/>
            <a:t>Mr. Nelson</a:t>
          </a:r>
        </a:p>
        <a:p>
          <a:r>
            <a:rPr lang="en-US" sz="2800" b="1" dirty="0"/>
            <a:t>Lu</a:t>
          </a:r>
        </a:p>
        <a:p>
          <a:r>
            <a:rPr lang="en-PH" sz="2000" i="1" dirty="0"/>
            <a:t>Sales &amp; Marketing Department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2800" b="1" dirty="0"/>
            <a:t>Jacqueline </a:t>
          </a:r>
          <a:r>
            <a:rPr lang="en-US" sz="2800" b="1" dirty="0" err="1"/>
            <a:t>Niverba</a:t>
          </a:r>
          <a:endParaRPr lang="en-US" sz="2800" b="1" dirty="0"/>
        </a:p>
        <a:p>
          <a:r>
            <a:rPr lang="en-US" sz="2000" b="0" i="1"/>
            <a:t>Sales Staff</a:t>
          </a:r>
          <a:endParaRPr lang="en-PH" sz="2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 custLinFactNeighborX="945" custLinFactNeighborY="21053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3" custLinFactNeighborX="-22" custLinFactNeighborY="251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567AFA65-C664-4D3E-800A-3B2639C05DD0}" type="pres">
      <dgm:prSet presAssocID="{F1C7ECAF-FBE3-42B6-A4B4-F0DFB29A4EE3}" presName="Name37" presStyleLbl="parChTrans1D2" presStyleIdx="0" presStyleCnt="2"/>
      <dgm:spPr/>
    </dgm:pt>
    <dgm:pt modelId="{B6BC1D79-3910-48B2-BA89-E6D1B67B7513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5B77CAB8-3BE8-4B19-B907-36AA01920A49}" type="pres">
      <dgm:prSet presAssocID="{291A9BD7-7225-494C-A0DF-23A822CD12F7}" presName="rootComposite" presStyleCnt="0"/>
      <dgm:spPr/>
    </dgm:pt>
    <dgm:pt modelId="{DD3524A6-FA05-4C49-A630-FF9223DD2CAB}" type="pres">
      <dgm:prSet presAssocID="{291A9BD7-7225-494C-A0DF-23A822CD12F7}" presName="rootText" presStyleLbl="node2" presStyleIdx="0" presStyleCnt="2" custLinFactNeighborX="945">
        <dgm:presLayoutVars>
          <dgm:chPref val="3"/>
        </dgm:presLayoutVars>
      </dgm:prSet>
      <dgm:spPr/>
    </dgm:pt>
    <dgm:pt modelId="{50E9E28E-E51D-42F8-A728-2E3B010C9931}" type="pres">
      <dgm:prSet presAssocID="{291A9BD7-7225-494C-A0DF-23A822CD12F7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6352F19-0F9C-4BDE-98EA-776DE18731E2}" type="pres">
      <dgm:prSet presAssocID="{291A9BD7-7225-494C-A0DF-23A822CD12F7}" presName="rootConnector" presStyleLbl="node2" presStyleIdx="0" presStyleCnt="2"/>
      <dgm:spPr/>
    </dgm:pt>
    <dgm:pt modelId="{D6411E85-FF3D-44F5-9E7C-52A7BC1A4273}" type="pres">
      <dgm:prSet presAssocID="{291A9BD7-7225-494C-A0DF-23A822CD12F7}" presName="hierChild4" presStyleCnt="0"/>
      <dgm:spPr/>
    </dgm:pt>
    <dgm:pt modelId="{258668E1-7495-4186-BB27-114533733BEB}" type="pres">
      <dgm:prSet presAssocID="{291A9BD7-7225-494C-A0DF-23A822CD12F7}" presName="hierChild5" presStyleCnt="0"/>
      <dgm:spPr/>
    </dgm:pt>
    <dgm:pt modelId="{F6E79582-C889-45EE-8C08-2B2F1738FA73}" type="pres">
      <dgm:prSet presAssocID="{D12B7F06-D9B6-40F0-8713-928952A2E0FF}" presName="Name37" presStyleLbl="parChTrans1D2" presStyleIdx="1" presStyleCnt="2"/>
      <dgm:spPr/>
    </dgm:pt>
    <dgm:pt modelId="{14432E01-5E53-4C20-9D23-F6DE0EA26D7E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45A7C384-6B3D-46FC-BDE8-751CECE39F44}" type="pres">
      <dgm:prSet presAssocID="{9BAAD23F-7DB6-4EF7-9C45-6B712EF8729C}" presName="rootComposite" presStyleCnt="0"/>
      <dgm:spPr/>
    </dgm:pt>
    <dgm:pt modelId="{15144F64-8146-43FA-91D6-D521DB4E6A0C}" type="pres">
      <dgm:prSet presAssocID="{9BAAD23F-7DB6-4EF7-9C45-6B712EF8729C}" presName="rootText" presStyleLbl="node2" presStyleIdx="1" presStyleCnt="2">
        <dgm:presLayoutVars>
          <dgm:chPref val="3"/>
        </dgm:presLayoutVars>
      </dgm:prSet>
      <dgm:spPr/>
    </dgm:pt>
    <dgm:pt modelId="{BB2401A6-C11D-428F-8A07-A8080C62D817}" type="pres">
      <dgm:prSet presAssocID="{9BAAD23F-7DB6-4EF7-9C45-6B712EF8729C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AB061B2-9303-40C7-AA0A-C1CE6E259CE3}" type="pres">
      <dgm:prSet presAssocID="{9BAAD23F-7DB6-4EF7-9C45-6B712EF8729C}" presName="rootConnector" presStyleLbl="node2" presStyleIdx="1" presStyleCnt="2"/>
      <dgm:spPr/>
    </dgm:pt>
    <dgm:pt modelId="{8FA04E20-843E-425F-B68A-5E7D5404819E}" type="pres">
      <dgm:prSet presAssocID="{9BAAD23F-7DB6-4EF7-9C45-6B712EF8729C}" presName="hierChild4" presStyleCnt="0"/>
      <dgm:spPr/>
    </dgm:pt>
    <dgm:pt modelId="{3EB3D7EA-E18C-40D1-ACA3-53D9EE67D8D3}" type="pres">
      <dgm:prSet presAssocID="{9BAAD23F-7DB6-4EF7-9C45-6B712EF8729C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BE5D650E-CAB0-48EB-9374-32AE4142104B}" type="presOf" srcId="{291A9BD7-7225-494C-A0DF-23A822CD12F7}" destId="{C6352F19-0F9C-4BDE-98EA-776DE18731E2}" srcOrd="1" destOrd="0" presId="urn:microsoft.com/office/officeart/2005/8/layout/pictureOrgChart+Icon"/>
    <dgm:cxn modelId="{5F2CAD29-DA2D-4F29-A6AA-584579502751}" type="presOf" srcId="{9BAAD23F-7DB6-4EF7-9C45-6B712EF8729C}" destId="{15144F64-8146-43FA-91D6-D521DB4E6A0C}" srcOrd="0" destOrd="0" presId="urn:microsoft.com/office/officeart/2005/8/layout/pictureOrgChart+Icon"/>
    <dgm:cxn modelId="{49FFFA3C-DB34-4F51-9DD7-6D461B82C712}" srcId="{6641AF76-84E9-4235-84EF-778C44AFBD4F}" destId="{9BAAD23F-7DB6-4EF7-9C45-6B712EF8729C}" srcOrd="1" destOrd="0" parTransId="{D12B7F06-D9B6-40F0-8713-928952A2E0FF}" sibTransId="{B2E6BB3A-4E25-4F32-A06E-7FC4301186A7}"/>
    <dgm:cxn modelId="{0F5FEC3D-6332-4A97-BDD2-D3636C69408E}" type="presOf" srcId="{9BAAD23F-7DB6-4EF7-9C45-6B712EF8729C}" destId="{5AB061B2-9303-40C7-AA0A-C1CE6E259CE3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310035B3-0F01-439F-A2BE-7FE80B2CFFD9}" type="presOf" srcId="{D12B7F06-D9B6-40F0-8713-928952A2E0FF}" destId="{F6E79582-C889-45EE-8C08-2B2F1738FA73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C03F9CA-3074-42B6-A6DD-F7F3A2A155D4}" type="presOf" srcId="{291A9BD7-7225-494C-A0DF-23A822CD12F7}" destId="{DD3524A6-FA05-4C49-A630-FF9223DD2CAB}" srcOrd="0" destOrd="0" presId="urn:microsoft.com/office/officeart/2005/8/layout/pictureOrgChart+Icon"/>
    <dgm:cxn modelId="{8B1334DD-1E7E-42AC-A1C4-D3ABD0A6BDCA}" type="presOf" srcId="{F1C7ECAF-FBE3-42B6-A4B4-F0DFB29A4EE3}" destId="{567AFA65-C664-4D3E-800A-3B2639C05DD0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ED8D76A-78DF-4926-9678-3D00E2D3070F}" type="presParOf" srcId="{4D598204-7266-4F9F-B9B9-F05769F0645A}" destId="{567AFA65-C664-4D3E-800A-3B2639C05DD0}" srcOrd="0" destOrd="0" presId="urn:microsoft.com/office/officeart/2005/8/layout/pictureOrgChart+Icon"/>
    <dgm:cxn modelId="{2C5D2340-B981-418B-A243-CC1ED563B175}" type="presParOf" srcId="{4D598204-7266-4F9F-B9B9-F05769F0645A}" destId="{B6BC1D79-3910-48B2-BA89-E6D1B67B7513}" srcOrd="1" destOrd="0" presId="urn:microsoft.com/office/officeart/2005/8/layout/pictureOrgChart+Icon"/>
    <dgm:cxn modelId="{5626E769-7933-419B-AFA7-2F86C22E1539}" type="presParOf" srcId="{B6BC1D79-3910-48B2-BA89-E6D1B67B7513}" destId="{5B77CAB8-3BE8-4B19-B907-36AA01920A49}" srcOrd="0" destOrd="0" presId="urn:microsoft.com/office/officeart/2005/8/layout/pictureOrgChart+Icon"/>
    <dgm:cxn modelId="{918D9FBD-69D2-4204-85FB-B4848569CB80}" type="presParOf" srcId="{5B77CAB8-3BE8-4B19-B907-36AA01920A49}" destId="{DD3524A6-FA05-4C49-A630-FF9223DD2CAB}" srcOrd="0" destOrd="0" presId="urn:microsoft.com/office/officeart/2005/8/layout/pictureOrgChart+Icon"/>
    <dgm:cxn modelId="{392550F6-9042-4F61-B75E-D14175E8D86D}" type="presParOf" srcId="{5B77CAB8-3BE8-4B19-B907-36AA01920A49}" destId="{50E9E28E-E51D-42F8-A728-2E3B010C9931}" srcOrd="1" destOrd="0" presId="urn:microsoft.com/office/officeart/2005/8/layout/pictureOrgChart+Icon"/>
    <dgm:cxn modelId="{D1871EF9-34C5-44AC-B1AD-F84C3CD603A8}" type="presParOf" srcId="{5B77CAB8-3BE8-4B19-B907-36AA01920A49}" destId="{C6352F19-0F9C-4BDE-98EA-776DE18731E2}" srcOrd="2" destOrd="0" presId="urn:microsoft.com/office/officeart/2005/8/layout/pictureOrgChart+Icon"/>
    <dgm:cxn modelId="{1707487D-E828-4317-9522-F0D56D38BBD3}" type="presParOf" srcId="{B6BC1D79-3910-48B2-BA89-E6D1B67B7513}" destId="{D6411E85-FF3D-44F5-9E7C-52A7BC1A4273}" srcOrd="1" destOrd="0" presId="urn:microsoft.com/office/officeart/2005/8/layout/pictureOrgChart+Icon"/>
    <dgm:cxn modelId="{EAAE41A3-55EF-413C-B5FC-B7A21E4B518F}" type="presParOf" srcId="{B6BC1D79-3910-48B2-BA89-E6D1B67B7513}" destId="{258668E1-7495-4186-BB27-114533733BEB}" srcOrd="2" destOrd="0" presId="urn:microsoft.com/office/officeart/2005/8/layout/pictureOrgChart+Icon"/>
    <dgm:cxn modelId="{2F0D0F2F-DE71-41B1-A1B6-398865C68C1A}" type="presParOf" srcId="{4D598204-7266-4F9F-B9B9-F05769F0645A}" destId="{F6E79582-C889-45EE-8C08-2B2F1738FA73}" srcOrd="2" destOrd="0" presId="urn:microsoft.com/office/officeart/2005/8/layout/pictureOrgChart+Icon"/>
    <dgm:cxn modelId="{4E7DE113-3466-4C93-8A85-C0EB6CC1BAE1}" type="presParOf" srcId="{4D598204-7266-4F9F-B9B9-F05769F0645A}" destId="{14432E01-5E53-4C20-9D23-F6DE0EA26D7E}" srcOrd="3" destOrd="0" presId="urn:microsoft.com/office/officeart/2005/8/layout/pictureOrgChart+Icon"/>
    <dgm:cxn modelId="{3272E398-3FA6-4E22-A961-C52E325140D4}" type="presParOf" srcId="{14432E01-5E53-4C20-9D23-F6DE0EA26D7E}" destId="{45A7C384-6B3D-46FC-BDE8-751CECE39F44}" srcOrd="0" destOrd="0" presId="urn:microsoft.com/office/officeart/2005/8/layout/pictureOrgChart+Icon"/>
    <dgm:cxn modelId="{F4AD6385-5A10-43B6-9B3A-EEE2E36CD19D}" type="presParOf" srcId="{45A7C384-6B3D-46FC-BDE8-751CECE39F44}" destId="{15144F64-8146-43FA-91D6-D521DB4E6A0C}" srcOrd="0" destOrd="0" presId="urn:microsoft.com/office/officeart/2005/8/layout/pictureOrgChart+Icon"/>
    <dgm:cxn modelId="{2B32B20F-1DF4-48CA-8EDA-A9AF9A150945}" type="presParOf" srcId="{45A7C384-6B3D-46FC-BDE8-751CECE39F44}" destId="{BB2401A6-C11D-428F-8A07-A8080C62D817}" srcOrd="1" destOrd="0" presId="urn:microsoft.com/office/officeart/2005/8/layout/pictureOrgChart+Icon"/>
    <dgm:cxn modelId="{A6B6F147-1294-4503-B814-4855D46E0D5F}" type="presParOf" srcId="{45A7C384-6B3D-46FC-BDE8-751CECE39F44}" destId="{5AB061B2-9303-40C7-AA0A-C1CE6E259CE3}" srcOrd="2" destOrd="0" presId="urn:microsoft.com/office/officeart/2005/8/layout/pictureOrgChart+Icon"/>
    <dgm:cxn modelId="{060D79FE-8D71-4AC4-AFA2-333189D4B4AD}" type="presParOf" srcId="{14432E01-5E53-4C20-9D23-F6DE0EA26D7E}" destId="{8FA04E20-843E-425F-B68A-5E7D5404819E}" srcOrd="1" destOrd="0" presId="urn:microsoft.com/office/officeart/2005/8/layout/pictureOrgChart+Icon"/>
    <dgm:cxn modelId="{B09C3870-593D-45C0-8692-75F998F3D729}" type="presParOf" srcId="{14432E01-5E53-4C20-9D23-F6DE0EA26D7E}" destId="{3EB3D7EA-E18C-40D1-ACA3-53D9EE67D8D3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050" b="1" dirty="0"/>
            <a:t>Jonathan Chico</a:t>
          </a:r>
        </a:p>
        <a:p>
          <a:r>
            <a:rPr lang="en-US" sz="1050" b="0" i="1" dirty="0"/>
            <a:t>USM North Luzon</a:t>
          </a:r>
          <a:endParaRPr lang="en-PH" sz="10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200" b="1" dirty="0"/>
            <a:t>Mr. Nelson</a:t>
          </a:r>
        </a:p>
        <a:p>
          <a:r>
            <a:rPr lang="en-US" sz="1200" b="1" dirty="0"/>
            <a:t>Lu</a:t>
          </a:r>
        </a:p>
        <a:p>
          <a:r>
            <a:rPr lang="en-PH" sz="900" i="1" dirty="0"/>
            <a:t>Sales &amp; Marketing</a:t>
          </a:r>
        </a:p>
        <a:p>
          <a:r>
            <a:rPr lang="en-PH" sz="900" i="1" dirty="0"/>
            <a:t>Head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1100" b="1" dirty="0" err="1"/>
            <a:t>Jerick</a:t>
          </a:r>
          <a:r>
            <a:rPr lang="en-US" sz="1100" b="1" dirty="0"/>
            <a:t> </a:t>
          </a:r>
          <a:r>
            <a:rPr lang="en-US" sz="1100" b="1" dirty="0" err="1"/>
            <a:t>Chiong</a:t>
          </a:r>
          <a:endParaRPr lang="en-US" sz="1100" b="1" i="0" dirty="0"/>
        </a:p>
        <a:p>
          <a:r>
            <a:rPr lang="en-US" sz="1100" b="0" i="1" dirty="0"/>
            <a:t>RSM Mindanao</a:t>
          </a:r>
          <a:endParaRPr lang="en-PH" sz="1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641A178E-BC8E-43E0-9CAA-C21EF7ACAA57}">
      <dgm:prSet custT="1"/>
      <dgm:spPr/>
      <dgm:t>
        <a:bodyPr/>
        <a:lstStyle/>
        <a:p>
          <a:r>
            <a:rPr lang="en-US" sz="1050" b="1" dirty="0"/>
            <a:t>Mario </a:t>
          </a:r>
          <a:r>
            <a:rPr lang="en-US" sz="1050" b="1" dirty="0" err="1"/>
            <a:t>Gara</a:t>
          </a:r>
          <a:endParaRPr lang="en-US" sz="1050" b="1" dirty="0"/>
        </a:p>
        <a:p>
          <a:r>
            <a:rPr lang="en-US" sz="1050" b="0" i="1" dirty="0"/>
            <a:t>RSM Visayas</a:t>
          </a:r>
          <a:endParaRPr lang="en-PH" sz="900" b="0" dirty="0"/>
        </a:p>
      </dgm:t>
    </dgm:pt>
    <dgm:pt modelId="{07E50422-3E4D-4319-B916-BE88FF5BDCF5}" type="parTrans" cxnId="{168F831D-BBA6-4498-9B66-AA0005870CA2}">
      <dgm:prSet/>
      <dgm:spPr/>
      <dgm:t>
        <a:bodyPr/>
        <a:lstStyle/>
        <a:p>
          <a:endParaRPr lang="en-PH"/>
        </a:p>
      </dgm:t>
    </dgm:pt>
    <dgm:pt modelId="{B0DB69EF-8837-4921-85D9-5D82331A4F59}" type="sibTrans" cxnId="{168F831D-BBA6-4498-9B66-AA0005870CA2}">
      <dgm:prSet/>
      <dgm:spPr/>
      <dgm:t>
        <a:bodyPr/>
        <a:lstStyle/>
        <a:p>
          <a:endParaRPr lang="en-PH"/>
        </a:p>
      </dgm:t>
    </dgm:pt>
    <dgm:pt modelId="{D7235E6D-D7B6-4B6A-B7E8-C6F6CE97736E}">
      <dgm:prSet custT="1"/>
      <dgm:spPr/>
      <dgm:t>
        <a:bodyPr/>
        <a:lstStyle/>
        <a:p>
          <a:r>
            <a:rPr lang="en-US" sz="1000" b="1" dirty="0"/>
            <a:t>Nancy Antonio</a:t>
          </a:r>
        </a:p>
        <a:p>
          <a:r>
            <a:rPr lang="en-US" sz="1000" b="0" i="1" dirty="0"/>
            <a:t>Sales Info and Planning Specialist</a:t>
          </a:r>
          <a:endParaRPr lang="en-PH" sz="1000" b="0" i="1" dirty="0"/>
        </a:p>
      </dgm:t>
    </dgm:pt>
    <dgm:pt modelId="{010A9F5D-19C0-4F79-87BC-B969A8BB0F0E}" type="parTrans" cxnId="{AFFC896D-5431-4382-AA73-608FC5EBF643}">
      <dgm:prSet/>
      <dgm:spPr/>
      <dgm:t>
        <a:bodyPr/>
        <a:lstStyle/>
        <a:p>
          <a:endParaRPr lang="en-PH"/>
        </a:p>
      </dgm:t>
    </dgm:pt>
    <dgm:pt modelId="{263A17B5-0A86-4EF0-9521-7CE294E0C35C}" type="sibTrans" cxnId="{AFFC896D-5431-4382-AA73-608FC5EBF643}">
      <dgm:prSet/>
      <dgm:spPr/>
      <dgm:t>
        <a:bodyPr/>
        <a:lstStyle/>
        <a:p>
          <a:endParaRPr lang="en-PH"/>
        </a:p>
      </dgm:t>
    </dgm:pt>
    <dgm:pt modelId="{66B3E3A0-092B-4508-8ED1-B1799C366790}">
      <dgm:prSet custT="1"/>
      <dgm:spPr/>
      <dgm:t>
        <a:bodyPr/>
        <a:lstStyle/>
        <a:p>
          <a:r>
            <a:rPr lang="en-US" sz="1050" b="1" dirty="0"/>
            <a:t>Roman Bautista</a:t>
          </a:r>
        </a:p>
        <a:p>
          <a:r>
            <a:rPr lang="en-US" sz="1050" b="0" i="1" dirty="0"/>
            <a:t>RSM South Luzon</a:t>
          </a:r>
          <a:endParaRPr lang="en-PH" sz="1000" i="1" dirty="0"/>
        </a:p>
      </dgm:t>
    </dgm:pt>
    <dgm:pt modelId="{1791B132-0455-4D4E-8FFD-ED36AEE74350}" type="parTrans" cxnId="{41E5A5F5-D47B-4A3F-8806-C9DD263379E3}">
      <dgm:prSet/>
      <dgm:spPr/>
      <dgm:t>
        <a:bodyPr/>
        <a:lstStyle/>
        <a:p>
          <a:endParaRPr lang="en-PH"/>
        </a:p>
      </dgm:t>
    </dgm:pt>
    <dgm:pt modelId="{93C509B6-416A-4B68-B38E-2450224CF9E3}" type="sibTrans" cxnId="{41E5A5F5-D47B-4A3F-8806-C9DD263379E3}">
      <dgm:prSet/>
      <dgm:spPr/>
      <dgm:t>
        <a:bodyPr/>
        <a:lstStyle/>
        <a:p>
          <a:endParaRPr lang="en-PH"/>
        </a:p>
      </dgm:t>
    </dgm:pt>
    <dgm:pt modelId="{69BD0EC1-134A-48CD-878F-551662893DA4}">
      <dgm:prSet custT="1"/>
      <dgm:spPr/>
      <dgm:t>
        <a:bodyPr/>
        <a:lstStyle/>
        <a:p>
          <a:r>
            <a:rPr lang="en-US" sz="1050" b="1" dirty="0"/>
            <a:t>Ma. Cristina Sawali</a:t>
          </a:r>
        </a:p>
        <a:p>
          <a:r>
            <a:rPr lang="en-US" sz="1000" b="0" i="1" dirty="0"/>
            <a:t>USM GMA</a:t>
          </a:r>
          <a:endParaRPr lang="en-PH" sz="1000" b="0" i="1" dirty="0"/>
        </a:p>
      </dgm:t>
    </dgm:pt>
    <dgm:pt modelId="{73722CD4-67DB-4149-86AB-D3F542E5BFD4}" type="parTrans" cxnId="{90AE41A9-D931-4464-83E0-E328E32F5651}">
      <dgm:prSet/>
      <dgm:spPr/>
      <dgm:t>
        <a:bodyPr/>
        <a:lstStyle/>
        <a:p>
          <a:endParaRPr lang="en-PH"/>
        </a:p>
      </dgm:t>
    </dgm:pt>
    <dgm:pt modelId="{34122F27-5F3D-4B95-AAB8-824796A5D687}" type="sibTrans" cxnId="{90AE41A9-D931-4464-83E0-E328E32F5651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 custScaleX="117030" custScaleY="120088" custLinFactY="-26674" custLinFactNeighborX="-12448" custLinFactNeighborY="-100000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7" custScaleX="130165" custScaleY="123276" custLinFactY="-59789" custLinFactNeighborX="-5290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F8139391-3CDE-447D-83E9-189658BF86C4}" type="pres">
      <dgm:prSet presAssocID="{F1C7ECAF-FBE3-42B6-A4B4-F0DFB29A4EE3}" presName="Name35" presStyleLbl="parChTrans1D2" presStyleIdx="0" presStyleCnt="6"/>
      <dgm:spPr/>
    </dgm:pt>
    <dgm:pt modelId="{B6BC1D79-3910-48B2-BA89-E6D1B67B7513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5B77CAB8-3BE8-4B19-B907-36AA01920A49}" type="pres">
      <dgm:prSet presAssocID="{291A9BD7-7225-494C-A0DF-23A822CD12F7}" presName="rootComposite" presStyleCnt="0"/>
      <dgm:spPr/>
    </dgm:pt>
    <dgm:pt modelId="{DD3524A6-FA05-4C49-A630-FF9223DD2CAB}" type="pres">
      <dgm:prSet presAssocID="{291A9BD7-7225-494C-A0DF-23A822CD12F7}" presName="rootText" presStyleLbl="node2" presStyleIdx="0" presStyleCnt="6" custLinFactX="237103" custLinFactNeighborX="300000" custLinFactNeighborY="-39872">
        <dgm:presLayoutVars>
          <dgm:chPref val="3"/>
        </dgm:presLayoutVars>
      </dgm:prSet>
      <dgm:spPr/>
    </dgm:pt>
    <dgm:pt modelId="{50E9E28E-E51D-42F8-A728-2E3B010C9931}" type="pres">
      <dgm:prSet presAssocID="{291A9BD7-7225-494C-A0DF-23A822CD12F7}" presName="rootPict" presStyleLbl="alignImgPlace1" presStyleIdx="1" presStyleCnt="7" custLinFactX="892228" custLinFactNeighborX="900000" custLinFactNeighborY="-506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C6352F19-0F9C-4BDE-98EA-776DE18731E2}" type="pres">
      <dgm:prSet presAssocID="{291A9BD7-7225-494C-A0DF-23A822CD12F7}" presName="rootConnector" presStyleLbl="node2" presStyleIdx="0" presStyleCnt="6"/>
      <dgm:spPr/>
    </dgm:pt>
    <dgm:pt modelId="{D6411E85-FF3D-44F5-9E7C-52A7BC1A4273}" type="pres">
      <dgm:prSet presAssocID="{291A9BD7-7225-494C-A0DF-23A822CD12F7}" presName="hierChild4" presStyleCnt="0"/>
      <dgm:spPr/>
    </dgm:pt>
    <dgm:pt modelId="{258668E1-7495-4186-BB27-114533733BEB}" type="pres">
      <dgm:prSet presAssocID="{291A9BD7-7225-494C-A0DF-23A822CD12F7}" presName="hierChild5" presStyleCnt="0"/>
      <dgm:spPr/>
    </dgm:pt>
    <dgm:pt modelId="{048A9855-FD48-4BFD-BD76-21B6AE018224}" type="pres">
      <dgm:prSet presAssocID="{D12B7F06-D9B6-40F0-8713-928952A2E0FF}" presName="Name35" presStyleLbl="parChTrans1D2" presStyleIdx="1" presStyleCnt="6"/>
      <dgm:spPr/>
    </dgm:pt>
    <dgm:pt modelId="{21A4A336-1A30-4A8E-BAA6-7F198048ACCC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03CFD15D-9F28-4609-A7AB-BA26030955AE}" type="pres">
      <dgm:prSet presAssocID="{9BAAD23F-7DB6-4EF7-9C45-6B712EF8729C}" presName="rootComposite" presStyleCnt="0"/>
      <dgm:spPr/>
    </dgm:pt>
    <dgm:pt modelId="{26BD9C7F-C1C3-4841-B378-C72C10E91B0C}" type="pres">
      <dgm:prSet presAssocID="{9BAAD23F-7DB6-4EF7-9C45-6B712EF8729C}" presName="rootText" presStyleLbl="node2" presStyleIdx="1" presStyleCnt="6" custLinFactX="100000" custLinFactNeighborX="154758" custLinFactNeighborY="-40223">
        <dgm:presLayoutVars>
          <dgm:chPref val="3"/>
        </dgm:presLayoutVars>
      </dgm:prSet>
      <dgm:spPr/>
    </dgm:pt>
    <dgm:pt modelId="{87792716-C4D6-42D2-89F6-4F7F9B14BDED}" type="pres">
      <dgm:prSet presAssocID="{9BAAD23F-7DB6-4EF7-9C45-6B712EF8729C}" presName="rootPict" presStyleLbl="alignImgPlace1" presStyleIdx="2" presStyleCnt="7" custLinFactX="400000" custLinFactNeighborX="450593" custLinFactNeighborY="-524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800FEA4A-116A-4305-BC59-0B8B6EF61099}" type="pres">
      <dgm:prSet presAssocID="{9BAAD23F-7DB6-4EF7-9C45-6B712EF8729C}" presName="rootConnector" presStyleLbl="node2" presStyleIdx="1" presStyleCnt="6"/>
      <dgm:spPr/>
    </dgm:pt>
    <dgm:pt modelId="{FACFF0ED-7D41-4C2E-875A-0B868573A05B}" type="pres">
      <dgm:prSet presAssocID="{9BAAD23F-7DB6-4EF7-9C45-6B712EF8729C}" presName="hierChild4" presStyleCnt="0"/>
      <dgm:spPr/>
    </dgm:pt>
    <dgm:pt modelId="{C783011A-35A3-4E31-B8E7-6C73F24B97D7}" type="pres">
      <dgm:prSet presAssocID="{9BAAD23F-7DB6-4EF7-9C45-6B712EF8729C}" presName="hierChild5" presStyleCnt="0"/>
      <dgm:spPr/>
    </dgm:pt>
    <dgm:pt modelId="{290C7008-4BB5-4966-926E-10D85BD108E2}" type="pres">
      <dgm:prSet presAssocID="{07E50422-3E4D-4319-B916-BE88FF5BDCF5}" presName="Name35" presStyleLbl="parChTrans1D2" presStyleIdx="2" presStyleCnt="6"/>
      <dgm:spPr/>
    </dgm:pt>
    <dgm:pt modelId="{4CD11942-AF46-4A4C-B00B-89FB690CB0A4}" type="pres">
      <dgm:prSet presAssocID="{641A178E-BC8E-43E0-9CAA-C21EF7ACAA57}" presName="hierRoot2" presStyleCnt="0">
        <dgm:presLayoutVars>
          <dgm:hierBranch val="init"/>
        </dgm:presLayoutVars>
      </dgm:prSet>
      <dgm:spPr/>
    </dgm:pt>
    <dgm:pt modelId="{3A295DFE-6439-4868-8494-AF00E7445761}" type="pres">
      <dgm:prSet presAssocID="{641A178E-BC8E-43E0-9CAA-C21EF7ACAA57}" presName="rootComposite" presStyleCnt="0"/>
      <dgm:spPr/>
    </dgm:pt>
    <dgm:pt modelId="{EF06DC1B-D3A2-4C91-BD26-EB854C28EF3D}" type="pres">
      <dgm:prSet presAssocID="{641A178E-BC8E-43E0-9CAA-C21EF7ACAA57}" presName="rootText" presStyleLbl="node2" presStyleIdx="2" presStyleCnt="6" custLinFactNeighborX="-39252" custLinFactNeighborY="-39784">
        <dgm:presLayoutVars>
          <dgm:chPref val="3"/>
        </dgm:presLayoutVars>
      </dgm:prSet>
      <dgm:spPr/>
    </dgm:pt>
    <dgm:pt modelId="{62890B56-20A2-43A1-92F4-336ACE0C25EA}" type="pres">
      <dgm:prSet presAssocID="{641A178E-BC8E-43E0-9CAA-C21EF7ACAA57}" presName="rootPict" presStyleLbl="alignImgPlace1" presStyleIdx="3" presStyleCnt="7" custLinFactX="-28899" custLinFactNeighborX="-100000" custLinFactNeighborY="-4983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6EA89C71-EDFB-4F19-A0E8-24D6BEE6EB8D}" type="pres">
      <dgm:prSet presAssocID="{641A178E-BC8E-43E0-9CAA-C21EF7ACAA57}" presName="rootConnector" presStyleLbl="node2" presStyleIdx="2" presStyleCnt="6"/>
      <dgm:spPr/>
    </dgm:pt>
    <dgm:pt modelId="{11F372EA-41C1-43DA-B58D-99896013AB21}" type="pres">
      <dgm:prSet presAssocID="{641A178E-BC8E-43E0-9CAA-C21EF7ACAA57}" presName="hierChild4" presStyleCnt="0"/>
      <dgm:spPr/>
    </dgm:pt>
    <dgm:pt modelId="{A535AD19-53F8-4D62-9555-BAB04AAE99CB}" type="pres">
      <dgm:prSet presAssocID="{641A178E-BC8E-43E0-9CAA-C21EF7ACAA57}" presName="hierChild5" presStyleCnt="0"/>
      <dgm:spPr/>
    </dgm:pt>
    <dgm:pt modelId="{8B7C615D-7C25-402E-B7CB-94B236B325C8}" type="pres">
      <dgm:prSet presAssocID="{010A9F5D-19C0-4F79-87BC-B969A8BB0F0E}" presName="Name35" presStyleLbl="parChTrans1D2" presStyleIdx="3" presStyleCnt="6"/>
      <dgm:spPr/>
    </dgm:pt>
    <dgm:pt modelId="{685FD7D4-A79D-4DB3-AC6B-569FB820C404}" type="pres">
      <dgm:prSet presAssocID="{D7235E6D-D7B6-4B6A-B7E8-C6F6CE97736E}" presName="hierRoot2" presStyleCnt="0">
        <dgm:presLayoutVars>
          <dgm:hierBranch val="init"/>
        </dgm:presLayoutVars>
      </dgm:prSet>
      <dgm:spPr/>
    </dgm:pt>
    <dgm:pt modelId="{B1759653-4F9D-4CBA-9FBF-4D5B01F6639B}" type="pres">
      <dgm:prSet presAssocID="{D7235E6D-D7B6-4B6A-B7E8-C6F6CE97736E}" presName="rootComposite" presStyleCnt="0"/>
      <dgm:spPr/>
    </dgm:pt>
    <dgm:pt modelId="{9E6EED35-E30A-440A-B1BB-0781A380F2D9}" type="pres">
      <dgm:prSet presAssocID="{D7235E6D-D7B6-4B6A-B7E8-C6F6CE97736E}" presName="rootText" presStyleLbl="node2" presStyleIdx="3" presStyleCnt="6" custLinFactY="21849" custLinFactNeighborX="12858" custLinFactNeighborY="100000">
        <dgm:presLayoutVars>
          <dgm:chPref val="3"/>
        </dgm:presLayoutVars>
      </dgm:prSet>
      <dgm:spPr/>
    </dgm:pt>
    <dgm:pt modelId="{7D6EA382-7921-4969-9440-11BF1E0C921C}" type="pres">
      <dgm:prSet presAssocID="{D7235E6D-D7B6-4B6A-B7E8-C6F6CE97736E}" presName="rootPict" presStyleLbl="alignImgPlace1" presStyleIdx="4" presStyleCnt="7" custLinFactY="52772" custLinFactNeighborX="42968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967FFDC-B178-4814-BC52-BC0CDE39951E}" type="pres">
      <dgm:prSet presAssocID="{D7235E6D-D7B6-4B6A-B7E8-C6F6CE97736E}" presName="rootConnector" presStyleLbl="node2" presStyleIdx="3" presStyleCnt="6"/>
      <dgm:spPr/>
    </dgm:pt>
    <dgm:pt modelId="{1E9E4EC9-FE93-4684-B642-381D9F95D0FE}" type="pres">
      <dgm:prSet presAssocID="{D7235E6D-D7B6-4B6A-B7E8-C6F6CE97736E}" presName="hierChild4" presStyleCnt="0"/>
      <dgm:spPr/>
    </dgm:pt>
    <dgm:pt modelId="{CAE0B1D4-D198-4E1B-8CDE-96A916765172}" type="pres">
      <dgm:prSet presAssocID="{D7235E6D-D7B6-4B6A-B7E8-C6F6CE97736E}" presName="hierChild5" presStyleCnt="0"/>
      <dgm:spPr/>
    </dgm:pt>
    <dgm:pt modelId="{8C574BD2-F380-4948-AA86-C4DDD67CEA13}" type="pres">
      <dgm:prSet presAssocID="{73722CD4-67DB-4149-86AB-D3F542E5BFD4}" presName="Name35" presStyleLbl="parChTrans1D2" presStyleIdx="4" presStyleCnt="6"/>
      <dgm:spPr/>
    </dgm:pt>
    <dgm:pt modelId="{87CB19ED-2761-4DB5-BA19-21A2F711AE00}" type="pres">
      <dgm:prSet presAssocID="{69BD0EC1-134A-48CD-878F-551662893DA4}" presName="hierRoot2" presStyleCnt="0">
        <dgm:presLayoutVars>
          <dgm:hierBranch val="init"/>
        </dgm:presLayoutVars>
      </dgm:prSet>
      <dgm:spPr/>
    </dgm:pt>
    <dgm:pt modelId="{A20FD3CF-9B45-4567-A1EE-49A8085B0E65}" type="pres">
      <dgm:prSet presAssocID="{69BD0EC1-134A-48CD-878F-551662893DA4}" presName="rootComposite" presStyleCnt="0"/>
      <dgm:spPr/>
    </dgm:pt>
    <dgm:pt modelId="{A5C03E5E-F9CF-4CD1-A6BB-C697F7B9ADBF}" type="pres">
      <dgm:prSet presAssocID="{69BD0EC1-134A-48CD-878F-551662893DA4}" presName="rootText" presStyleLbl="node2" presStyleIdx="4" presStyleCnt="6" custLinFactX="-100000" custLinFactY="21584" custLinFactNeighborX="-180798" custLinFactNeighborY="100000">
        <dgm:presLayoutVars>
          <dgm:chPref val="3"/>
        </dgm:presLayoutVars>
      </dgm:prSet>
      <dgm:spPr/>
    </dgm:pt>
    <dgm:pt modelId="{6F9973AC-900E-40AF-9271-D5F58C853B8E}" type="pres">
      <dgm:prSet presAssocID="{69BD0EC1-134A-48CD-878F-551662893DA4}" presName="rootPict" presStyleLbl="alignImgPlace1" presStyleIdx="5" presStyleCnt="7" custLinFactX="-436191" custLinFactY="53463" custLinFactNeighborX="-500000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0579E92-9EF4-4DA7-ABE4-EDC84621AC3F}" type="pres">
      <dgm:prSet presAssocID="{69BD0EC1-134A-48CD-878F-551662893DA4}" presName="rootConnector" presStyleLbl="node2" presStyleIdx="4" presStyleCnt="6"/>
      <dgm:spPr/>
    </dgm:pt>
    <dgm:pt modelId="{37B9898A-3C57-48FC-B635-B64BE42E65AD}" type="pres">
      <dgm:prSet presAssocID="{69BD0EC1-134A-48CD-878F-551662893DA4}" presName="hierChild4" presStyleCnt="0"/>
      <dgm:spPr/>
    </dgm:pt>
    <dgm:pt modelId="{2C236BB3-3A55-4BCF-84F3-E553D19F0790}" type="pres">
      <dgm:prSet presAssocID="{69BD0EC1-134A-48CD-878F-551662893DA4}" presName="hierChild5" presStyleCnt="0"/>
      <dgm:spPr/>
    </dgm:pt>
    <dgm:pt modelId="{6C38567D-D513-40DE-BB22-BDA4E86F8FFE}" type="pres">
      <dgm:prSet presAssocID="{1791B132-0455-4D4E-8FFD-ED36AEE74350}" presName="Name35" presStyleLbl="parChTrans1D2" presStyleIdx="5" presStyleCnt="6"/>
      <dgm:spPr/>
    </dgm:pt>
    <dgm:pt modelId="{2E8FECB7-02C8-4CA0-A634-FA9D64224125}" type="pres">
      <dgm:prSet presAssocID="{66B3E3A0-092B-4508-8ED1-B1799C366790}" presName="hierRoot2" presStyleCnt="0">
        <dgm:presLayoutVars>
          <dgm:hierBranch val="init"/>
        </dgm:presLayoutVars>
      </dgm:prSet>
      <dgm:spPr/>
    </dgm:pt>
    <dgm:pt modelId="{395F2F18-AD66-4162-BD21-3596F0CCCA03}" type="pres">
      <dgm:prSet presAssocID="{66B3E3A0-092B-4508-8ED1-B1799C366790}" presName="rootComposite" presStyleCnt="0"/>
      <dgm:spPr/>
    </dgm:pt>
    <dgm:pt modelId="{F79ADBFF-5126-407E-89A5-ED1F5BFD45F9}" type="pres">
      <dgm:prSet presAssocID="{66B3E3A0-092B-4508-8ED1-B1799C366790}" presName="rootText" presStyleLbl="node2" presStyleIdx="5" presStyleCnt="6" custLinFactX="-262946" custLinFactNeighborX="-300000" custLinFactNeighborY="-39574">
        <dgm:presLayoutVars>
          <dgm:chPref val="3"/>
        </dgm:presLayoutVars>
      </dgm:prSet>
      <dgm:spPr/>
    </dgm:pt>
    <dgm:pt modelId="{52A7CA3C-86EF-4809-9EDC-AADCECC46D39}" type="pres">
      <dgm:prSet presAssocID="{66B3E3A0-092B-4508-8ED1-B1799C366790}" presName="rootPict" presStyleLbl="alignImgPlace1" presStyleIdx="6" presStyleCnt="7" custLinFactX="-900000" custLinFactNeighborX="-975661" custLinFactNeighborY="-5132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87DBF91-85EB-4A92-8C85-31077EFDE583}" type="pres">
      <dgm:prSet presAssocID="{66B3E3A0-092B-4508-8ED1-B1799C366790}" presName="rootConnector" presStyleLbl="node2" presStyleIdx="5" presStyleCnt="6"/>
      <dgm:spPr/>
    </dgm:pt>
    <dgm:pt modelId="{068E6AA7-E954-42EB-A6E8-61FAA1378614}" type="pres">
      <dgm:prSet presAssocID="{66B3E3A0-092B-4508-8ED1-B1799C366790}" presName="hierChild4" presStyleCnt="0"/>
      <dgm:spPr/>
    </dgm:pt>
    <dgm:pt modelId="{AB64A8AD-4273-4084-B06A-861B698CCB1D}" type="pres">
      <dgm:prSet presAssocID="{66B3E3A0-092B-4508-8ED1-B1799C366790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BE5D650E-CAB0-48EB-9374-32AE4142104B}" type="presOf" srcId="{291A9BD7-7225-494C-A0DF-23A822CD12F7}" destId="{C6352F19-0F9C-4BDE-98EA-776DE18731E2}" srcOrd="1" destOrd="0" presId="urn:microsoft.com/office/officeart/2005/8/layout/pictureOrgChart+Icon"/>
    <dgm:cxn modelId="{566CB81C-4BEF-4F50-B0CF-7629C4BCF128}" type="presOf" srcId="{010A9F5D-19C0-4F79-87BC-B969A8BB0F0E}" destId="{8B7C615D-7C25-402E-B7CB-94B236B325C8}" srcOrd="0" destOrd="0" presId="urn:microsoft.com/office/officeart/2005/8/layout/pictureOrgChart+Icon"/>
    <dgm:cxn modelId="{168F831D-BBA6-4498-9B66-AA0005870CA2}" srcId="{6641AF76-84E9-4235-84EF-778C44AFBD4F}" destId="{641A178E-BC8E-43E0-9CAA-C21EF7ACAA57}" srcOrd="2" destOrd="0" parTransId="{07E50422-3E4D-4319-B916-BE88FF5BDCF5}" sibTransId="{B0DB69EF-8837-4921-85D9-5D82331A4F59}"/>
    <dgm:cxn modelId="{782A7C25-0FA0-4123-884E-C81713B7871F}" type="presOf" srcId="{D7235E6D-D7B6-4B6A-B7E8-C6F6CE97736E}" destId="{9E6EED35-E30A-440A-B1BB-0781A380F2D9}" srcOrd="0" destOrd="0" presId="urn:microsoft.com/office/officeart/2005/8/layout/pictureOrgChart+Icon"/>
    <dgm:cxn modelId="{49FFFA3C-DB34-4F51-9DD7-6D461B82C712}" srcId="{6641AF76-84E9-4235-84EF-778C44AFBD4F}" destId="{9BAAD23F-7DB6-4EF7-9C45-6B712EF8729C}" srcOrd="1" destOrd="0" parTransId="{D12B7F06-D9B6-40F0-8713-928952A2E0FF}" sibTransId="{B2E6BB3A-4E25-4F32-A06E-7FC4301186A7}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0165964A-18F4-435E-A093-2FE21530322E}" type="presOf" srcId="{641A178E-BC8E-43E0-9CAA-C21EF7ACAA57}" destId="{6EA89C71-EDFB-4F19-A0E8-24D6BEE6EB8D}" srcOrd="1" destOrd="0" presId="urn:microsoft.com/office/officeart/2005/8/layout/pictureOrgChart+Icon"/>
    <dgm:cxn modelId="{5A09A86C-D951-4868-9348-FD8C66E405EE}" type="presOf" srcId="{73722CD4-67DB-4149-86AB-D3F542E5BFD4}" destId="{8C574BD2-F380-4948-AA86-C4DDD67CEA13}" srcOrd="0" destOrd="0" presId="urn:microsoft.com/office/officeart/2005/8/layout/pictureOrgChart+Icon"/>
    <dgm:cxn modelId="{45C6AC4C-D926-411F-89F6-D501A14A1ADF}" type="presOf" srcId="{07E50422-3E4D-4319-B916-BE88FF5BDCF5}" destId="{290C7008-4BB5-4966-926E-10D85BD108E2}" srcOrd="0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AFFC896D-5431-4382-AA73-608FC5EBF643}" srcId="{6641AF76-84E9-4235-84EF-778C44AFBD4F}" destId="{D7235E6D-D7B6-4B6A-B7E8-C6F6CE97736E}" srcOrd="3" destOrd="0" parTransId="{010A9F5D-19C0-4F79-87BC-B969A8BB0F0E}" sibTransId="{263A17B5-0A86-4EF0-9521-7CE294E0C35C}"/>
    <dgm:cxn modelId="{B2184E4E-5BC7-46E3-94CC-20894A5CB88B}" type="presOf" srcId="{D12B7F06-D9B6-40F0-8713-928952A2E0FF}" destId="{048A9855-FD48-4BFD-BD76-21B6AE018224}" srcOrd="0" destOrd="0" presId="urn:microsoft.com/office/officeart/2005/8/layout/pictureOrgChart+Icon"/>
    <dgm:cxn modelId="{E3F82871-720C-4BFD-A5AC-04559C810B5E}" type="presOf" srcId="{1791B132-0455-4D4E-8FFD-ED36AEE74350}" destId="{6C38567D-D513-40DE-BB22-BDA4E86F8FFE}" srcOrd="0" destOrd="0" presId="urn:microsoft.com/office/officeart/2005/8/layout/pictureOrgChart+Icon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8CFA3887-60FC-4F1C-BE7F-DEF767A85C4D}" type="presOf" srcId="{D7235E6D-D7B6-4B6A-B7E8-C6F6CE97736E}" destId="{5967FFDC-B178-4814-BC52-BC0CDE39951E}" srcOrd="1" destOrd="0" presId="urn:microsoft.com/office/officeart/2005/8/layout/pictureOrgChart+Icon"/>
    <dgm:cxn modelId="{0967E69C-F604-4F92-9053-561C9E12140F}" type="presOf" srcId="{66B3E3A0-092B-4508-8ED1-B1799C366790}" destId="{D87DBF91-85EB-4A92-8C85-31077EFDE583}" srcOrd="1" destOrd="0" presId="urn:microsoft.com/office/officeart/2005/8/layout/pictureOrgChart+Icon"/>
    <dgm:cxn modelId="{B1417F9D-BC73-4096-8B26-90840BA62F75}" type="presOf" srcId="{69BD0EC1-134A-48CD-878F-551662893DA4}" destId="{F0579E92-9EF4-4DA7-ABE4-EDC84621AC3F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9D2DF7A4-C9D6-4671-8BAE-DCF619D68946}" type="presOf" srcId="{F1C7ECAF-FBE3-42B6-A4B4-F0DFB29A4EE3}" destId="{F8139391-3CDE-447D-83E9-189658BF86C4}" srcOrd="0" destOrd="0" presId="urn:microsoft.com/office/officeart/2005/8/layout/pictureOrgChart+Icon"/>
    <dgm:cxn modelId="{A9E4FCA6-40CF-4F34-9D6B-F619770CB262}" type="presOf" srcId="{9BAAD23F-7DB6-4EF7-9C45-6B712EF8729C}" destId="{26BD9C7F-C1C3-4841-B378-C72C10E91B0C}" srcOrd="0" destOrd="0" presId="urn:microsoft.com/office/officeart/2005/8/layout/pictureOrgChart+Icon"/>
    <dgm:cxn modelId="{90AE41A9-D931-4464-83E0-E328E32F5651}" srcId="{6641AF76-84E9-4235-84EF-778C44AFBD4F}" destId="{69BD0EC1-134A-48CD-878F-551662893DA4}" srcOrd="4" destOrd="0" parTransId="{73722CD4-67DB-4149-86AB-D3F542E5BFD4}" sibTransId="{34122F27-5F3D-4B95-AAB8-824796A5D687}"/>
    <dgm:cxn modelId="{1E67B2AA-9266-4E59-9C76-6B436B2EDE15}" type="presOf" srcId="{69BD0EC1-134A-48CD-878F-551662893DA4}" destId="{A5C03E5E-F9CF-4CD1-A6BB-C697F7B9ADBF}" srcOrd="0" destOrd="0" presId="urn:microsoft.com/office/officeart/2005/8/layout/pictureOrgChart+Icon"/>
    <dgm:cxn modelId="{E353ABBB-A36E-4F9C-93FA-10EB23BC66F0}" type="presOf" srcId="{641A178E-BC8E-43E0-9CAA-C21EF7ACAA57}" destId="{EF06DC1B-D3A2-4C91-BD26-EB854C28EF3D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94A24EC9-A452-46CE-ADF7-54479C6BF214}" type="presOf" srcId="{9BAAD23F-7DB6-4EF7-9C45-6B712EF8729C}" destId="{800FEA4A-116A-4305-BC59-0B8B6EF61099}" srcOrd="1" destOrd="0" presId="urn:microsoft.com/office/officeart/2005/8/layout/pictureOrgChart+Icon"/>
    <dgm:cxn modelId="{2C03F9CA-3074-42B6-A6DD-F7F3A2A155D4}" type="presOf" srcId="{291A9BD7-7225-494C-A0DF-23A822CD12F7}" destId="{DD3524A6-FA05-4C49-A630-FF9223DD2CAB}" srcOrd="0" destOrd="0" presId="urn:microsoft.com/office/officeart/2005/8/layout/pictureOrgChart+Icon"/>
    <dgm:cxn modelId="{52D343EA-930E-4311-BF73-C318559E0332}" type="presOf" srcId="{66B3E3A0-092B-4508-8ED1-B1799C366790}" destId="{F79ADBFF-5126-407E-89A5-ED1F5BFD45F9}" srcOrd="0" destOrd="0" presId="urn:microsoft.com/office/officeart/2005/8/layout/pictureOrgChart+Icon"/>
    <dgm:cxn modelId="{41E5A5F5-D47B-4A3F-8806-C9DD263379E3}" srcId="{6641AF76-84E9-4235-84EF-778C44AFBD4F}" destId="{66B3E3A0-092B-4508-8ED1-B1799C366790}" srcOrd="5" destOrd="0" parTransId="{1791B132-0455-4D4E-8FFD-ED36AEE74350}" sibTransId="{93C509B6-416A-4B68-B38E-2450224CF9E3}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3DE69A5D-3942-492E-822D-FC64D8D41B53}" type="presParOf" srcId="{4D598204-7266-4F9F-B9B9-F05769F0645A}" destId="{F8139391-3CDE-447D-83E9-189658BF86C4}" srcOrd="0" destOrd="0" presId="urn:microsoft.com/office/officeart/2005/8/layout/pictureOrgChart+Icon"/>
    <dgm:cxn modelId="{2C5D2340-B981-418B-A243-CC1ED563B175}" type="presParOf" srcId="{4D598204-7266-4F9F-B9B9-F05769F0645A}" destId="{B6BC1D79-3910-48B2-BA89-E6D1B67B7513}" srcOrd="1" destOrd="0" presId="urn:microsoft.com/office/officeart/2005/8/layout/pictureOrgChart+Icon"/>
    <dgm:cxn modelId="{5626E769-7933-419B-AFA7-2F86C22E1539}" type="presParOf" srcId="{B6BC1D79-3910-48B2-BA89-E6D1B67B7513}" destId="{5B77CAB8-3BE8-4B19-B907-36AA01920A49}" srcOrd="0" destOrd="0" presId="urn:microsoft.com/office/officeart/2005/8/layout/pictureOrgChart+Icon"/>
    <dgm:cxn modelId="{918D9FBD-69D2-4204-85FB-B4848569CB80}" type="presParOf" srcId="{5B77CAB8-3BE8-4B19-B907-36AA01920A49}" destId="{DD3524A6-FA05-4C49-A630-FF9223DD2CAB}" srcOrd="0" destOrd="0" presId="urn:microsoft.com/office/officeart/2005/8/layout/pictureOrgChart+Icon"/>
    <dgm:cxn modelId="{392550F6-9042-4F61-B75E-D14175E8D86D}" type="presParOf" srcId="{5B77CAB8-3BE8-4B19-B907-36AA01920A49}" destId="{50E9E28E-E51D-42F8-A728-2E3B010C9931}" srcOrd="1" destOrd="0" presId="urn:microsoft.com/office/officeart/2005/8/layout/pictureOrgChart+Icon"/>
    <dgm:cxn modelId="{D1871EF9-34C5-44AC-B1AD-F84C3CD603A8}" type="presParOf" srcId="{5B77CAB8-3BE8-4B19-B907-36AA01920A49}" destId="{C6352F19-0F9C-4BDE-98EA-776DE18731E2}" srcOrd="2" destOrd="0" presId="urn:microsoft.com/office/officeart/2005/8/layout/pictureOrgChart+Icon"/>
    <dgm:cxn modelId="{1707487D-E828-4317-9522-F0D56D38BBD3}" type="presParOf" srcId="{B6BC1D79-3910-48B2-BA89-E6D1B67B7513}" destId="{D6411E85-FF3D-44F5-9E7C-52A7BC1A4273}" srcOrd="1" destOrd="0" presId="urn:microsoft.com/office/officeart/2005/8/layout/pictureOrgChart+Icon"/>
    <dgm:cxn modelId="{EAAE41A3-55EF-413C-B5FC-B7A21E4B518F}" type="presParOf" srcId="{B6BC1D79-3910-48B2-BA89-E6D1B67B7513}" destId="{258668E1-7495-4186-BB27-114533733BEB}" srcOrd="2" destOrd="0" presId="urn:microsoft.com/office/officeart/2005/8/layout/pictureOrgChart+Icon"/>
    <dgm:cxn modelId="{28603146-999D-44E3-9449-A33FFFDF8CC9}" type="presParOf" srcId="{4D598204-7266-4F9F-B9B9-F05769F0645A}" destId="{048A9855-FD48-4BFD-BD76-21B6AE018224}" srcOrd="2" destOrd="0" presId="urn:microsoft.com/office/officeart/2005/8/layout/pictureOrgChart+Icon"/>
    <dgm:cxn modelId="{654D8E30-12F7-4F09-BF91-356E3D87BFCC}" type="presParOf" srcId="{4D598204-7266-4F9F-B9B9-F05769F0645A}" destId="{21A4A336-1A30-4A8E-BAA6-7F198048ACCC}" srcOrd="3" destOrd="0" presId="urn:microsoft.com/office/officeart/2005/8/layout/pictureOrgChart+Icon"/>
    <dgm:cxn modelId="{7550C117-11F5-45D1-B08C-144141A2E537}" type="presParOf" srcId="{21A4A336-1A30-4A8E-BAA6-7F198048ACCC}" destId="{03CFD15D-9F28-4609-A7AB-BA26030955AE}" srcOrd="0" destOrd="0" presId="urn:microsoft.com/office/officeart/2005/8/layout/pictureOrgChart+Icon"/>
    <dgm:cxn modelId="{30F229D9-1A62-4F89-8406-B7B3E5C3830E}" type="presParOf" srcId="{03CFD15D-9F28-4609-A7AB-BA26030955AE}" destId="{26BD9C7F-C1C3-4841-B378-C72C10E91B0C}" srcOrd="0" destOrd="0" presId="urn:microsoft.com/office/officeart/2005/8/layout/pictureOrgChart+Icon"/>
    <dgm:cxn modelId="{EF7397CF-AAF3-4E5D-82FC-1CD0AAA22B31}" type="presParOf" srcId="{03CFD15D-9F28-4609-A7AB-BA26030955AE}" destId="{87792716-C4D6-42D2-89F6-4F7F9B14BDED}" srcOrd="1" destOrd="0" presId="urn:microsoft.com/office/officeart/2005/8/layout/pictureOrgChart+Icon"/>
    <dgm:cxn modelId="{11E9F209-B7AD-4BB1-B6D5-373F8CBDFC97}" type="presParOf" srcId="{03CFD15D-9F28-4609-A7AB-BA26030955AE}" destId="{800FEA4A-116A-4305-BC59-0B8B6EF61099}" srcOrd="2" destOrd="0" presId="urn:microsoft.com/office/officeart/2005/8/layout/pictureOrgChart+Icon"/>
    <dgm:cxn modelId="{0F8FC8FD-1F80-4F5C-974C-62D8B9BB9823}" type="presParOf" srcId="{21A4A336-1A30-4A8E-BAA6-7F198048ACCC}" destId="{FACFF0ED-7D41-4C2E-875A-0B868573A05B}" srcOrd="1" destOrd="0" presId="urn:microsoft.com/office/officeart/2005/8/layout/pictureOrgChart+Icon"/>
    <dgm:cxn modelId="{D6D03D2C-85A1-465C-B46E-88E6EE0CBE54}" type="presParOf" srcId="{21A4A336-1A30-4A8E-BAA6-7F198048ACCC}" destId="{C783011A-35A3-4E31-B8E7-6C73F24B97D7}" srcOrd="2" destOrd="0" presId="urn:microsoft.com/office/officeart/2005/8/layout/pictureOrgChart+Icon"/>
    <dgm:cxn modelId="{64C63EE9-C483-496F-AF75-F497B0D08164}" type="presParOf" srcId="{4D598204-7266-4F9F-B9B9-F05769F0645A}" destId="{290C7008-4BB5-4966-926E-10D85BD108E2}" srcOrd="4" destOrd="0" presId="urn:microsoft.com/office/officeart/2005/8/layout/pictureOrgChart+Icon"/>
    <dgm:cxn modelId="{F326E898-3D90-4EE5-B98D-61AC5889DDB9}" type="presParOf" srcId="{4D598204-7266-4F9F-B9B9-F05769F0645A}" destId="{4CD11942-AF46-4A4C-B00B-89FB690CB0A4}" srcOrd="5" destOrd="0" presId="urn:microsoft.com/office/officeart/2005/8/layout/pictureOrgChart+Icon"/>
    <dgm:cxn modelId="{7D0B3D8D-74B5-4BE7-AF40-FBB9CDDF8226}" type="presParOf" srcId="{4CD11942-AF46-4A4C-B00B-89FB690CB0A4}" destId="{3A295DFE-6439-4868-8494-AF00E7445761}" srcOrd="0" destOrd="0" presId="urn:microsoft.com/office/officeart/2005/8/layout/pictureOrgChart+Icon"/>
    <dgm:cxn modelId="{BAA240D5-CD4A-4CB7-AD62-3886607A75C8}" type="presParOf" srcId="{3A295DFE-6439-4868-8494-AF00E7445761}" destId="{EF06DC1B-D3A2-4C91-BD26-EB854C28EF3D}" srcOrd="0" destOrd="0" presId="urn:microsoft.com/office/officeart/2005/8/layout/pictureOrgChart+Icon"/>
    <dgm:cxn modelId="{B47984B7-A42F-4741-BA91-E80ED1BF0725}" type="presParOf" srcId="{3A295DFE-6439-4868-8494-AF00E7445761}" destId="{62890B56-20A2-43A1-92F4-336ACE0C25EA}" srcOrd="1" destOrd="0" presId="urn:microsoft.com/office/officeart/2005/8/layout/pictureOrgChart+Icon"/>
    <dgm:cxn modelId="{9A269E5A-0103-4F24-8F21-A2F98C268EE2}" type="presParOf" srcId="{3A295DFE-6439-4868-8494-AF00E7445761}" destId="{6EA89C71-EDFB-4F19-A0E8-24D6BEE6EB8D}" srcOrd="2" destOrd="0" presId="urn:microsoft.com/office/officeart/2005/8/layout/pictureOrgChart+Icon"/>
    <dgm:cxn modelId="{EEE1488D-774F-4270-9D13-49BE39F17844}" type="presParOf" srcId="{4CD11942-AF46-4A4C-B00B-89FB690CB0A4}" destId="{11F372EA-41C1-43DA-B58D-99896013AB21}" srcOrd="1" destOrd="0" presId="urn:microsoft.com/office/officeart/2005/8/layout/pictureOrgChart+Icon"/>
    <dgm:cxn modelId="{1B0B412B-3A06-405D-ADA0-670BB3A88225}" type="presParOf" srcId="{4CD11942-AF46-4A4C-B00B-89FB690CB0A4}" destId="{A535AD19-53F8-4D62-9555-BAB04AAE99CB}" srcOrd="2" destOrd="0" presId="urn:microsoft.com/office/officeart/2005/8/layout/pictureOrgChart+Icon"/>
    <dgm:cxn modelId="{2DC43ECE-8D53-454E-BBE5-779066D05685}" type="presParOf" srcId="{4D598204-7266-4F9F-B9B9-F05769F0645A}" destId="{8B7C615D-7C25-402E-B7CB-94B236B325C8}" srcOrd="6" destOrd="0" presId="urn:microsoft.com/office/officeart/2005/8/layout/pictureOrgChart+Icon"/>
    <dgm:cxn modelId="{E52188DE-DAAD-48F7-A22E-D076E6B79DBE}" type="presParOf" srcId="{4D598204-7266-4F9F-B9B9-F05769F0645A}" destId="{685FD7D4-A79D-4DB3-AC6B-569FB820C404}" srcOrd="7" destOrd="0" presId="urn:microsoft.com/office/officeart/2005/8/layout/pictureOrgChart+Icon"/>
    <dgm:cxn modelId="{079B323F-27AD-488A-8ABB-D27A9C31B9B8}" type="presParOf" srcId="{685FD7D4-A79D-4DB3-AC6B-569FB820C404}" destId="{B1759653-4F9D-4CBA-9FBF-4D5B01F6639B}" srcOrd="0" destOrd="0" presId="urn:microsoft.com/office/officeart/2005/8/layout/pictureOrgChart+Icon"/>
    <dgm:cxn modelId="{06CB593E-2040-4EA4-BCA2-580FE9676CCE}" type="presParOf" srcId="{B1759653-4F9D-4CBA-9FBF-4D5B01F6639B}" destId="{9E6EED35-E30A-440A-B1BB-0781A380F2D9}" srcOrd="0" destOrd="0" presId="urn:microsoft.com/office/officeart/2005/8/layout/pictureOrgChart+Icon"/>
    <dgm:cxn modelId="{5AD2F0B2-4FC5-4C08-A3AB-AB5B25982DF0}" type="presParOf" srcId="{B1759653-4F9D-4CBA-9FBF-4D5B01F6639B}" destId="{7D6EA382-7921-4969-9440-11BF1E0C921C}" srcOrd="1" destOrd="0" presId="urn:microsoft.com/office/officeart/2005/8/layout/pictureOrgChart+Icon"/>
    <dgm:cxn modelId="{FA59568C-7AAC-4E6F-9030-237625DBABEB}" type="presParOf" srcId="{B1759653-4F9D-4CBA-9FBF-4D5B01F6639B}" destId="{5967FFDC-B178-4814-BC52-BC0CDE39951E}" srcOrd="2" destOrd="0" presId="urn:microsoft.com/office/officeart/2005/8/layout/pictureOrgChart+Icon"/>
    <dgm:cxn modelId="{452A2FC9-D32E-4D8F-8F8D-E5327E590367}" type="presParOf" srcId="{685FD7D4-A79D-4DB3-AC6B-569FB820C404}" destId="{1E9E4EC9-FE93-4684-B642-381D9F95D0FE}" srcOrd="1" destOrd="0" presId="urn:microsoft.com/office/officeart/2005/8/layout/pictureOrgChart+Icon"/>
    <dgm:cxn modelId="{58A2D284-4A00-4A35-83C9-7D7D862FCA44}" type="presParOf" srcId="{685FD7D4-A79D-4DB3-AC6B-569FB820C404}" destId="{CAE0B1D4-D198-4E1B-8CDE-96A916765172}" srcOrd="2" destOrd="0" presId="urn:microsoft.com/office/officeart/2005/8/layout/pictureOrgChart+Icon"/>
    <dgm:cxn modelId="{318CD0B3-508B-4364-A34A-265FBF411416}" type="presParOf" srcId="{4D598204-7266-4F9F-B9B9-F05769F0645A}" destId="{8C574BD2-F380-4948-AA86-C4DDD67CEA13}" srcOrd="8" destOrd="0" presId="urn:microsoft.com/office/officeart/2005/8/layout/pictureOrgChart+Icon"/>
    <dgm:cxn modelId="{B1DB3BF6-61D8-4CF8-89BF-D8D15B87D347}" type="presParOf" srcId="{4D598204-7266-4F9F-B9B9-F05769F0645A}" destId="{87CB19ED-2761-4DB5-BA19-21A2F711AE00}" srcOrd="9" destOrd="0" presId="urn:microsoft.com/office/officeart/2005/8/layout/pictureOrgChart+Icon"/>
    <dgm:cxn modelId="{554E4F55-3BFE-4AB8-9DA2-BE90B37E7CF3}" type="presParOf" srcId="{87CB19ED-2761-4DB5-BA19-21A2F711AE00}" destId="{A20FD3CF-9B45-4567-A1EE-49A8085B0E65}" srcOrd="0" destOrd="0" presId="urn:microsoft.com/office/officeart/2005/8/layout/pictureOrgChart+Icon"/>
    <dgm:cxn modelId="{36292E49-09EC-4990-ACEE-87A17E556055}" type="presParOf" srcId="{A20FD3CF-9B45-4567-A1EE-49A8085B0E65}" destId="{A5C03E5E-F9CF-4CD1-A6BB-C697F7B9ADBF}" srcOrd="0" destOrd="0" presId="urn:microsoft.com/office/officeart/2005/8/layout/pictureOrgChart+Icon"/>
    <dgm:cxn modelId="{D6EA0F58-A8AC-4970-ACB1-55BA1DF9958F}" type="presParOf" srcId="{A20FD3CF-9B45-4567-A1EE-49A8085B0E65}" destId="{6F9973AC-900E-40AF-9271-D5F58C853B8E}" srcOrd="1" destOrd="0" presId="urn:microsoft.com/office/officeart/2005/8/layout/pictureOrgChart+Icon"/>
    <dgm:cxn modelId="{B15A27CA-AB70-4C1D-9FD8-794DD854BC16}" type="presParOf" srcId="{A20FD3CF-9B45-4567-A1EE-49A8085B0E65}" destId="{F0579E92-9EF4-4DA7-ABE4-EDC84621AC3F}" srcOrd="2" destOrd="0" presId="urn:microsoft.com/office/officeart/2005/8/layout/pictureOrgChart+Icon"/>
    <dgm:cxn modelId="{EDB76C9F-A7C7-44C3-A2E2-534A003BCB05}" type="presParOf" srcId="{87CB19ED-2761-4DB5-BA19-21A2F711AE00}" destId="{37B9898A-3C57-48FC-B635-B64BE42E65AD}" srcOrd="1" destOrd="0" presId="urn:microsoft.com/office/officeart/2005/8/layout/pictureOrgChart+Icon"/>
    <dgm:cxn modelId="{B90892E7-7614-4963-9A5C-74225975EBF2}" type="presParOf" srcId="{87CB19ED-2761-4DB5-BA19-21A2F711AE00}" destId="{2C236BB3-3A55-4BCF-84F3-E553D19F0790}" srcOrd="2" destOrd="0" presId="urn:microsoft.com/office/officeart/2005/8/layout/pictureOrgChart+Icon"/>
    <dgm:cxn modelId="{C4448454-16B1-4F6D-A4EB-3AA08ADC7085}" type="presParOf" srcId="{4D598204-7266-4F9F-B9B9-F05769F0645A}" destId="{6C38567D-D513-40DE-BB22-BDA4E86F8FFE}" srcOrd="10" destOrd="0" presId="urn:microsoft.com/office/officeart/2005/8/layout/pictureOrgChart+Icon"/>
    <dgm:cxn modelId="{E6403F3B-7146-4421-BB7D-B71E14241C69}" type="presParOf" srcId="{4D598204-7266-4F9F-B9B9-F05769F0645A}" destId="{2E8FECB7-02C8-4CA0-A634-FA9D64224125}" srcOrd="11" destOrd="0" presId="urn:microsoft.com/office/officeart/2005/8/layout/pictureOrgChart+Icon"/>
    <dgm:cxn modelId="{DB8F648F-60E6-4704-A0A4-B2AEE5764958}" type="presParOf" srcId="{2E8FECB7-02C8-4CA0-A634-FA9D64224125}" destId="{395F2F18-AD66-4162-BD21-3596F0CCCA03}" srcOrd="0" destOrd="0" presId="urn:microsoft.com/office/officeart/2005/8/layout/pictureOrgChart+Icon"/>
    <dgm:cxn modelId="{18A42BC6-17FD-4A39-AF1C-4013E560A7E0}" type="presParOf" srcId="{395F2F18-AD66-4162-BD21-3596F0CCCA03}" destId="{F79ADBFF-5126-407E-89A5-ED1F5BFD45F9}" srcOrd="0" destOrd="0" presId="urn:microsoft.com/office/officeart/2005/8/layout/pictureOrgChart+Icon"/>
    <dgm:cxn modelId="{4C30BD25-13A2-44C7-897C-1E9C324F7D1C}" type="presParOf" srcId="{395F2F18-AD66-4162-BD21-3596F0CCCA03}" destId="{52A7CA3C-86EF-4809-9EDC-AADCECC46D39}" srcOrd="1" destOrd="0" presId="urn:microsoft.com/office/officeart/2005/8/layout/pictureOrgChart+Icon"/>
    <dgm:cxn modelId="{9CE1D01C-E63A-4BC7-81AF-C0BA7A58164E}" type="presParOf" srcId="{395F2F18-AD66-4162-BD21-3596F0CCCA03}" destId="{D87DBF91-85EB-4A92-8C85-31077EFDE583}" srcOrd="2" destOrd="0" presId="urn:microsoft.com/office/officeart/2005/8/layout/pictureOrgChart+Icon"/>
    <dgm:cxn modelId="{A966495E-77D6-473F-A03C-A99A2C6DCFC6}" type="presParOf" srcId="{2E8FECB7-02C8-4CA0-A634-FA9D64224125}" destId="{068E6AA7-E954-42EB-A6E8-61FAA1378614}" srcOrd="1" destOrd="0" presId="urn:microsoft.com/office/officeart/2005/8/layout/pictureOrgChart+Icon"/>
    <dgm:cxn modelId="{DB512361-9645-4BE8-966A-38A28C12E621}" type="presParOf" srcId="{2E8FECB7-02C8-4CA0-A634-FA9D64224125}" destId="{AB64A8AD-4273-4084-B06A-861B698CCB1D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050" b="1" dirty="0"/>
            <a:t>Rommel Abas</a:t>
          </a:r>
        </a:p>
        <a:p>
          <a:r>
            <a:rPr lang="en-PH" sz="1000" i="1" dirty="0"/>
            <a:t>CDS East/West GMA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200" b="1" dirty="0"/>
            <a:t>Mr. Nelson</a:t>
          </a:r>
        </a:p>
        <a:p>
          <a:r>
            <a:rPr lang="en-US" sz="1200" b="1" dirty="0"/>
            <a:t>Lu</a:t>
          </a:r>
        </a:p>
        <a:p>
          <a:r>
            <a:rPr lang="en-PH" sz="900" i="1" dirty="0"/>
            <a:t>Sales &amp; Marketing</a:t>
          </a:r>
        </a:p>
        <a:p>
          <a:r>
            <a:rPr lang="en-PH" sz="900" i="1" dirty="0"/>
            <a:t>Head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9BAAD23F-7DB6-4EF7-9C45-6B712EF8729C}">
      <dgm:prSet custT="1"/>
      <dgm:spPr/>
      <dgm:t>
        <a:bodyPr/>
        <a:lstStyle/>
        <a:p>
          <a:r>
            <a:rPr lang="en-US" sz="1100" b="1" dirty="0"/>
            <a:t>Allan </a:t>
          </a:r>
          <a:r>
            <a:rPr lang="en-US" sz="1100" b="1" dirty="0" err="1"/>
            <a:t>Bicaldo</a:t>
          </a:r>
          <a:endParaRPr lang="en-US" sz="1100" b="1" i="0" dirty="0"/>
        </a:p>
        <a:p>
          <a:r>
            <a:rPr lang="en-US" sz="1100" b="0" i="1" dirty="0"/>
            <a:t>CDS East/West GMA</a:t>
          </a:r>
          <a:endParaRPr lang="en-PH" sz="1000" dirty="0"/>
        </a:p>
      </dgm:t>
    </dgm:pt>
    <dgm:pt modelId="{D12B7F06-D9B6-40F0-8713-928952A2E0FF}" type="parTrans" cxnId="{49FFFA3C-DB34-4F51-9DD7-6D461B82C712}">
      <dgm:prSet/>
      <dgm:spPr/>
      <dgm:t>
        <a:bodyPr/>
        <a:lstStyle/>
        <a:p>
          <a:endParaRPr lang="en-PH"/>
        </a:p>
      </dgm:t>
    </dgm:pt>
    <dgm:pt modelId="{B2E6BB3A-4E25-4F32-A06E-7FC4301186A7}" type="sibTrans" cxnId="{49FFFA3C-DB34-4F51-9DD7-6D461B82C712}">
      <dgm:prSet/>
      <dgm:spPr/>
      <dgm:t>
        <a:bodyPr/>
        <a:lstStyle/>
        <a:p>
          <a:endParaRPr lang="en-PH"/>
        </a:p>
      </dgm:t>
    </dgm:pt>
    <dgm:pt modelId="{641A178E-BC8E-43E0-9CAA-C21EF7ACAA57}">
      <dgm:prSet custT="1"/>
      <dgm:spPr/>
      <dgm:t>
        <a:bodyPr/>
        <a:lstStyle/>
        <a:p>
          <a:r>
            <a:rPr lang="en-US" sz="1050" b="1" dirty="0"/>
            <a:t>Gerald Aringo</a:t>
          </a:r>
        </a:p>
        <a:p>
          <a:r>
            <a:rPr lang="en-US" sz="1050" b="0" i="1" dirty="0"/>
            <a:t>CDS North GMA</a:t>
          </a:r>
          <a:endParaRPr lang="en-PH" sz="900" b="0" dirty="0"/>
        </a:p>
      </dgm:t>
    </dgm:pt>
    <dgm:pt modelId="{07E50422-3E4D-4319-B916-BE88FF5BDCF5}" type="parTrans" cxnId="{168F831D-BBA6-4498-9B66-AA0005870CA2}">
      <dgm:prSet/>
      <dgm:spPr/>
      <dgm:t>
        <a:bodyPr/>
        <a:lstStyle/>
        <a:p>
          <a:endParaRPr lang="en-PH"/>
        </a:p>
      </dgm:t>
    </dgm:pt>
    <dgm:pt modelId="{B0DB69EF-8837-4921-85D9-5D82331A4F59}" type="sibTrans" cxnId="{168F831D-BBA6-4498-9B66-AA0005870CA2}">
      <dgm:prSet/>
      <dgm:spPr/>
      <dgm:t>
        <a:bodyPr/>
        <a:lstStyle/>
        <a:p>
          <a:endParaRPr lang="en-PH"/>
        </a:p>
      </dgm:t>
    </dgm:pt>
    <dgm:pt modelId="{66B3E3A0-092B-4508-8ED1-B1799C366790}">
      <dgm:prSet custT="1"/>
      <dgm:spPr/>
      <dgm:t>
        <a:bodyPr/>
        <a:lstStyle/>
        <a:p>
          <a:r>
            <a:rPr lang="en-US" sz="1050" b="1" dirty="0" err="1"/>
            <a:t>Jovin</a:t>
          </a:r>
          <a:r>
            <a:rPr lang="en-US" sz="1050" b="1" dirty="0"/>
            <a:t> </a:t>
          </a:r>
          <a:r>
            <a:rPr lang="en-US" sz="1050" b="1" dirty="0" err="1"/>
            <a:t>Denosta</a:t>
          </a:r>
          <a:endParaRPr lang="en-US" sz="1050" b="1" dirty="0"/>
        </a:p>
        <a:p>
          <a:r>
            <a:rPr lang="en-US" sz="1050" b="0" i="1" dirty="0"/>
            <a:t>CDS North GMA</a:t>
          </a:r>
          <a:endParaRPr lang="en-PH" sz="1000" i="1" dirty="0"/>
        </a:p>
      </dgm:t>
    </dgm:pt>
    <dgm:pt modelId="{1791B132-0455-4D4E-8FFD-ED36AEE74350}" type="parTrans" cxnId="{41E5A5F5-D47B-4A3F-8806-C9DD263379E3}">
      <dgm:prSet/>
      <dgm:spPr/>
      <dgm:t>
        <a:bodyPr/>
        <a:lstStyle/>
        <a:p>
          <a:endParaRPr lang="en-PH"/>
        </a:p>
      </dgm:t>
    </dgm:pt>
    <dgm:pt modelId="{93C509B6-416A-4B68-B38E-2450224CF9E3}" type="sibTrans" cxnId="{41E5A5F5-D47B-4A3F-8806-C9DD263379E3}">
      <dgm:prSet/>
      <dgm:spPr/>
      <dgm:t>
        <a:bodyPr/>
        <a:lstStyle/>
        <a:p>
          <a:endParaRPr lang="en-PH"/>
        </a:p>
      </dgm:t>
    </dgm:pt>
    <dgm:pt modelId="{4E7E2359-0E7B-4965-8EAE-DA919C816881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564E68-B571-4990-A9BE-85814FFC29EF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B5879EE6-507E-441B-9ACA-38E5203705CE}" type="pres">
      <dgm:prSet presAssocID="{6641AF76-84E9-4235-84EF-778C44AFBD4F}" presName="rootComposite1" presStyleCnt="0"/>
      <dgm:spPr/>
    </dgm:pt>
    <dgm:pt modelId="{8B51FF23-2293-4C8E-B2E0-B267D0285ADC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B8A63264-B142-438B-A0DC-600D203219D8}" type="pres">
      <dgm:prSet presAssocID="{6641AF76-84E9-4235-84EF-778C44AFBD4F}" presName="rootPict1" presStyleLbl="align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82584A7-01AF-47CA-8086-BE9961CD9BB6}" type="pres">
      <dgm:prSet presAssocID="{6641AF76-84E9-4235-84EF-778C44AFBD4F}" presName="rootConnector1" presStyleLbl="node1" presStyleIdx="0" presStyleCnt="0"/>
      <dgm:spPr/>
    </dgm:pt>
    <dgm:pt modelId="{FB6AAE42-9861-45D7-B442-E2791F4D9B88}" type="pres">
      <dgm:prSet presAssocID="{6641AF76-84E9-4235-84EF-778C44AFBD4F}" presName="hierChild2" presStyleCnt="0"/>
      <dgm:spPr/>
    </dgm:pt>
    <dgm:pt modelId="{D8ABA65C-C521-4E91-A791-6E6EA9EF6A1C}" type="pres">
      <dgm:prSet presAssocID="{07E50422-3E4D-4319-B916-BE88FF5BDCF5}" presName="Name37" presStyleLbl="parChTrans1D2" presStyleIdx="0" presStyleCnt="4"/>
      <dgm:spPr/>
    </dgm:pt>
    <dgm:pt modelId="{5BA47A59-5759-4C01-83C2-72C2B2D25DFF}" type="pres">
      <dgm:prSet presAssocID="{641A178E-BC8E-43E0-9CAA-C21EF7ACAA57}" presName="hierRoot2" presStyleCnt="0">
        <dgm:presLayoutVars>
          <dgm:hierBranch val="init"/>
        </dgm:presLayoutVars>
      </dgm:prSet>
      <dgm:spPr/>
    </dgm:pt>
    <dgm:pt modelId="{D97C1BE3-3D02-47FC-8614-4133318A6F87}" type="pres">
      <dgm:prSet presAssocID="{641A178E-BC8E-43E0-9CAA-C21EF7ACAA57}" presName="rootComposite" presStyleCnt="0"/>
      <dgm:spPr/>
    </dgm:pt>
    <dgm:pt modelId="{F176C37E-500E-4BC1-8CE2-9EC2F1668763}" type="pres">
      <dgm:prSet presAssocID="{641A178E-BC8E-43E0-9CAA-C21EF7ACAA57}" presName="rootText" presStyleLbl="node2" presStyleIdx="0" presStyleCnt="4">
        <dgm:presLayoutVars>
          <dgm:chPref val="3"/>
        </dgm:presLayoutVars>
      </dgm:prSet>
      <dgm:spPr/>
    </dgm:pt>
    <dgm:pt modelId="{2DE51183-EC52-4581-B2F5-ACEEC02F718C}" type="pres">
      <dgm:prSet presAssocID="{641A178E-BC8E-43E0-9CAA-C21EF7ACAA57}" presName="rootPict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A0E50D68-69A4-472E-8587-CE4F7CF08E60}" type="pres">
      <dgm:prSet presAssocID="{641A178E-BC8E-43E0-9CAA-C21EF7ACAA57}" presName="rootConnector" presStyleLbl="node2" presStyleIdx="0" presStyleCnt="4"/>
      <dgm:spPr/>
    </dgm:pt>
    <dgm:pt modelId="{B67359D2-753A-4434-8EB5-C311A1494E2B}" type="pres">
      <dgm:prSet presAssocID="{641A178E-BC8E-43E0-9CAA-C21EF7ACAA57}" presName="hierChild4" presStyleCnt="0"/>
      <dgm:spPr/>
    </dgm:pt>
    <dgm:pt modelId="{CE6D1058-125C-4A0E-AD4D-95A95204C233}" type="pres">
      <dgm:prSet presAssocID="{641A178E-BC8E-43E0-9CAA-C21EF7ACAA57}" presName="hierChild5" presStyleCnt="0"/>
      <dgm:spPr/>
    </dgm:pt>
    <dgm:pt modelId="{5E845203-4033-4ADF-B5E3-42AC407476C2}" type="pres">
      <dgm:prSet presAssocID="{1791B132-0455-4D4E-8FFD-ED36AEE74350}" presName="Name37" presStyleLbl="parChTrans1D2" presStyleIdx="1" presStyleCnt="4"/>
      <dgm:spPr/>
    </dgm:pt>
    <dgm:pt modelId="{20DD1AB7-B445-449D-BA19-D7D00FAB7558}" type="pres">
      <dgm:prSet presAssocID="{66B3E3A0-092B-4508-8ED1-B1799C366790}" presName="hierRoot2" presStyleCnt="0">
        <dgm:presLayoutVars>
          <dgm:hierBranch val="init"/>
        </dgm:presLayoutVars>
      </dgm:prSet>
      <dgm:spPr/>
    </dgm:pt>
    <dgm:pt modelId="{D273504F-1388-4162-8C7F-D5D037282270}" type="pres">
      <dgm:prSet presAssocID="{66B3E3A0-092B-4508-8ED1-B1799C366790}" presName="rootComposite" presStyleCnt="0"/>
      <dgm:spPr/>
    </dgm:pt>
    <dgm:pt modelId="{C30A628F-08C4-4E39-87D8-09B1C123905B}" type="pres">
      <dgm:prSet presAssocID="{66B3E3A0-092B-4508-8ED1-B1799C366790}" presName="rootText" presStyleLbl="node2" presStyleIdx="1" presStyleCnt="4">
        <dgm:presLayoutVars>
          <dgm:chPref val="3"/>
        </dgm:presLayoutVars>
      </dgm:prSet>
      <dgm:spPr/>
    </dgm:pt>
    <dgm:pt modelId="{810E2456-A10B-4CFC-9570-B045D5A99A21}" type="pres">
      <dgm:prSet presAssocID="{66B3E3A0-092B-4508-8ED1-B1799C366790}" presName="rootPict" presStyleLbl="align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D1B238C4-68CC-40F6-ACCE-2469B3294D04}" type="pres">
      <dgm:prSet presAssocID="{66B3E3A0-092B-4508-8ED1-B1799C366790}" presName="rootConnector" presStyleLbl="node2" presStyleIdx="1" presStyleCnt="4"/>
      <dgm:spPr/>
    </dgm:pt>
    <dgm:pt modelId="{D2B42EA6-AD4E-41D9-B94F-5E14E8A6C664}" type="pres">
      <dgm:prSet presAssocID="{66B3E3A0-092B-4508-8ED1-B1799C366790}" presName="hierChild4" presStyleCnt="0"/>
      <dgm:spPr/>
    </dgm:pt>
    <dgm:pt modelId="{C8F3955B-A791-43FA-8FCE-BEDA79BDED1C}" type="pres">
      <dgm:prSet presAssocID="{66B3E3A0-092B-4508-8ED1-B1799C366790}" presName="hierChild5" presStyleCnt="0"/>
      <dgm:spPr/>
    </dgm:pt>
    <dgm:pt modelId="{791A081B-AD86-4311-B3CD-5B623D34F15B}" type="pres">
      <dgm:prSet presAssocID="{F1C7ECAF-FBE3-42B6-A4B4-F0DFB29A4EE3}" presName="Name37" presStyleLbl="parChTrans1D2" presStyleIdx="2" presStyleCnt="4"/>
      <dgm:spPr/>
    </dgm:pt>
    <dgm:pt modelId="{3E8A47C4-FF95-430D-B024-B1D6B9904486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FB4A362D-F6A2-4715-A94A-146FA1C73BCF}" type="pres">
      <dgm:prSet presAssocID="{291A9BD7-7225-494C-A0DF-23A822CD12F7}" presName="rootComposite" presStyleCnt="0"/>
      <dgm:spPr/>
    </dgm:pt>
    <dgm:pt modelId="{F011F5EF-1D55-4322-B655-00317A9F2786}" type="pres">
      <dgm:prSet presAssocID="{291A9BD7-7225-494C-A0DF-23A822CD12F7}" presName="rootText" presStyleLbl="node2" presStyleIdx="2" presStyleCnt="4">
        <dgm:presLayoutVars>
          <dgm:chPref val="3"/>
        </dgm:presLayoutVars>
      </dgm:prSet>
      <dgm:spPr/>
    </dgm:pt>
    <dgm:pt modelId="{B968B5A9-849F-4267-A6C4-5926E39CB876}" type="pres">
      <dgm:prSet presAssocID="{291A9BD7-7225-494C-A0DF-23A822CD12F7}" presName="rootPict" presStyleLbl="align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9735C33A-F75C-483E-BF9C-B405B06A13F9}" type="pres">
      <dgm:prSet presAssocID="{291A9BD7-7225-494C-A0DF-23A822CD12F7}" presName="rootConnector" presStyleLbl="node2" presStyleIdx="2" presStyleCnt="4"/>
      <dgm:spPr/>
    </dgm:pt>
    <dgm:pt modelId="{FA389C1B-021E-4D10-82DA-D69728E7E314}" type="pres">
      <dgm:prSet presAssocID="{291A9BD7-7225-494C-A0DF-23A822CD12F7}" presName="hierChild4" presStyleCnt="0"/>
      <dgm:spPr/>
    </dgm:pt>
    <dgm:pt modelId="{C48CFD66-64A6-4238-A95E-DD3E51CC948A}" type="pres">
      <dgm:prSet presAssocID="{291A9BD7-7225-494C-A0DF-23A822CD12F7}" presName="hierChild5" presStyleCnt="0"/>
      <dgm:spPr/>
    </dgm:pt>
    <dgm:pt modelId="{9D06355E-F7A3-4166-A8BA-1D3425AF923C}" type="pres">
      <dgm:prSet presAssocID="{D12B7F06-D9B6-40F0-8713-928952A2E0FF}" presName="Name37" presStyleLbl="parChTrans1D2" presStyleIdx="3" presStyleCnt="4"/>
      <dgm:spPr/>
    </dgm:pt>
    <dgm:pt modelId="{6A62FCFD-65F3-4E60-A4BD-57B9E1183583}" type="pres">
      <dgm:prSet presAssocID="{9BAAD23F-7DB6-4EF7-9C45-6B712EF8729C}" presName="hierRoot2" presStyleCnt="0">
        <dgm:presLayoutVars>
          <dgm:hierBranch val="init"/>
        </dgm:presLayoutVars>
      </dgm:prSet>
      <dgm:spPr/>
    </dgm:pt>
    <dgm:pt modelId="{7CB33EC4-0BF5-48E4-933E-6BD8D4CBFE9A}" type="pres">
      <dgm:prSet presAssocID="{9BAAD23F-7DB6-4EF7-9C45-6B712EF8729C}" presName="rootComposite" presStyleCnt="0"/>
      <dgm:spPr/>
    </dgm:pt>
    <dgm:pt modelId="{F5DB858C-EBB4-4CC8-9009-876FBC157F27}" type="pres">
      <dgm:prSet presAssocID="{9BAAD23F-7DB6-4EF7-9C45-6B712EF8729C}" presName="rootText" presStyleLbl="node2" presStyleIdx="3" presStyleCnt="4">
        <dgm:presLayoutVars>
          <dgm:chPref val="3"/>
        </dgm:presLayoutVars>
      </dgm:prSet>
      <dgm:spPr/>
    </dgm:pt>
    <dgm:pt modelId="{BF4D3AEB-31A1-4CD1-885F-00434B9E591A}" type="pres">
      <dgm:prSet presAssocID="{9BAAD23F-7DB6-4EF7-9C45-6B712EF8729C}" presName="rootPict" presStyleLbl="align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</dgm:spPr>
    </dgm:pt>
    <dgm:pt modelId="{96FEA14E-A363-4B41-A631-21C1B51A43F4}" type="pres">
      <dgm:prSet presAssocID="{9BAAD23F-7DB6-4EF7-9C45-6B712EF8729C}" presName="rootConnector" presStyleLbl="node2" presStyleIdx="3" presStyleCnt="4"/>
      <dgm:spPr/>
    </dgm:pt>
    <dgm:pt modelId="{B93A742D-4A55-4FFA-AFFB-D0FEB114186D}" type="pres">
      <dgm:prSet presAssocID="{9BAAD23F-7DB6-4EF7-9C45-6B712EF8729C}" presName="hierChild4" presStyleCnt="0"/>
      <dgm:spPr/>
    </dgm:pt>
    <dgm:pt modelId="{DF85233B-671F-4DF7-9246-974A48B725D8}" type="pres">
      <dgm:prSet presAssocID="{9BAAD23F-7DB6-4EF7-9C45-6B712EF8729C}" presName="hierChild5" presStyleCnt="0"/>
      <dgm:spPr/>
    </dgm:pt>
    <dgm:pt modelId="{D7AD0EFA-2C21-49EA-A073-D83514F7C96D}" type="pres">
      <dgm:prSet presAssocID="{6641AF76-84E9-4235-84EF-778C44AFBD4F}" presName="hierChild3" presStyleCnt="0"/>
      <dgm:spPr/>
    </dgm:pt>
  </dgm:ptLst>
  <dgm:cxnLst>
    <dgm:cxn modelId="{830AE900-DF2A-4690-8827-E52499737C61}" type="presOf" srcId="{6641AF76-84E9-4235-84EF-778C44AFBD4F}" destId="{8B51FF23-2293-4C8E-B2E0-B267D0285ADC}" srcOrd="0" destOrd="0" presId="urn:microsoft.com/office/officeart/2005/8/layout/pictureOrgChart+Icon"/>
    <dgm:cxn modelId="{B8A22305-209D-4C48-9428-F7097CB5FE22}" type="presOf" srcId="{66B3E3A0-092B-4508-8ED1-B1799C366790}" destId="{D1B238C4-68CC-40F6-ACCE-2469B3294D04}" srcOrd="1" destOrd="0" presId="urn:microsoft.com/office/officeart/2005/8/layout/pictureOrgChart+Icon"/>
    <dgm:cxn modelId="{BE933315-4E7A-44C3-95ED-D6C57F949CCD}" type="presOf" srcId="{9BAAD23F-7DB6-4EF7-9C45-6B712EF8729C}" destId="{F5DB858C-EBB4-4CC8-9009-876FBC157F27}" srcOrd="0" destOrd="0" presId="urn:microsoft.com/office/officeart/2005/8/layout/pictureOrgChart+Icon"/>
    <dgm:cxn modelId="{168F831D-BBA6-4498-9B66-AA0005870CA2}" srcId="{6641AF76-84E9-4235-84EF-778C44AFBD4F}" destId="{641A178E-BC8E-43E0-9CAA-C21EF7ACAA57}" srcOrd="0" destOrd="0" parTransId="{07E50422-3E4D-4319-B916-BE88FF5BDCF5}" sibTransId="{B0DB69EF-8837-4921-85D9-5D82331A4F59}"/>
    <dgm:cxn modelId="{C06A7A30-2F67-4247-8123-F6BA959044F6}" type="presOf" srcId="{1791B132-0455-4D4E-8FFD-ED36AEE74350}" destId="{5E845203-4033-4ADF-B5E3-42AC407476C2}" srcOrd="0" destOrd="0" presId="urn:microsoft.com/office/officeart/2005/8/layout/pictureOrgChart+Icon"/>
    <dgm:cxn modelId="{DBBE6232-F7FA-497C-86BF-E2CD208003CB}" type="presOf" srcId="{6641AF76-84E9-4235-84EF-778C44AFBD4F}" destId="{882584A7-01AF-47CA-8086-BE9961CD9BB6}" srcOrd="1" destOrd="0" presId="urn:microsoft.com/office/officeart/2005/8/layout/pictureOrgChart+Icon"/>
    <dgm:cxn modelId="{9AA83838-9927-4821-8C72-F0D1809C8D96}" type="presOf" srcId="{66B3E3A0-092B-4508-8ED1-B1799C366790}" destId="{C30A628F-08C4-4E39-87D8-09B1C123905B}" srcOrd="0" destOrd="0" presId="urn:microsoft.com/office/officeart/2005/8/layout/pictureOrgChart+Icon"/>
    <dgm:cxn modelId="{49FFFA3C-DB34-4F51-9DD7-6D461B82C712}" srcId="{6641AF76-84E9-4235-84EF-778C44AFBD4F}" destId="{9BAAD23F-7DB6-4EF7-9C45-6B712EF8729C}" srcOrd="3" destOrd="0" parTransId="{D12B7F06-D9B6-40F0-8713-928952A2E0FF}" sibTransId="{B2E6BB3A-4E25-4F32-A06E-7FC4301186A7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F21C8373-CC10-4D6A-8D82-236CC63533C9}" type="presOf" srcId="{641A178E-BC8E-43E0-9CAA-C21EF7ACAA57}" destId="{A0E50D68-69A4-472E-8587-CE4F7CF08E60}" srcOrd="1" destOrd="0" presId="urn:microsoft.com/office/officeart/2005/8/layout/pictureOrgChart+Icon"/>
    <dgm:cxn modelId="{01E1F355-E523-4E01-99B4-E426C498E283}" type="presOf" srcId="{836B1D81-2E83-4AC4-BFD0-3562B3A2A866}" destId="{4E7E2359-0E7B-4965-8EAE-DA919C816881}" srcOrd="0" destOrd="0" presId="urn:microsoft.com/office/officeart/2005/8/layout/pictureOrgChart+Icon"/>
    <dgm:cxn modelId="{C850565A-AD56-4C12-B8F2-7F79AB361EA0}" type="presOf" srcId="{641A178E-BC8E-43E0-9CAA-C21EF7ACAA57}" destId="{F176C37E-500E-4BC1-8CE2-9EC2F1668763}" srcOrd="0" destOrd="0" presId="urn:microsoft.com/office/officeart/2005/8/layout/pictureOrgChart+Icon"/>
    <dgm:cxn modelId="{F8C5908F-8E70-4C71-8EEA-1C5E130EACD7}" type="presOf" srcId="{F1C7ECAF-FBE3-42B6-A4B4-F0DFB29A4EE3}" destId="{791A081B-AD86-4311-B3CD-5B623D34F15B}" srcOrd="0" destOrd="0" presId="urn:microsoft.com/office/officeart/2005/8/layout/pictureOrgChart+Icon"/>
    <dgm:cxn modelId="{B2B6939C-D702-4971-8D3D-4B369863A35F}" type="presOf" srcId="{291A9BD7-7225-494C-A0DF-23A822CD12F7}" destId="{9735C33A-F75C-483E-BF9C-B405B06A13F9}" srcOrd="1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BA6D61B2-F807-4CF6-86BE-E32633ECABD1}" type="presOf" srcId="{D12B7F06-D9B6-40F0-8713-928952A2E0FF}" destId="{9D06355E-F7A3-4166-A8BA-1D3425AF923C}" srcOrd="0" destOrd="0" presId="urn:microsoft.com/office/officeart/2005/8/layout/pictureOrgChart+Icon"/>
    <dgm:cxn modelId="{A5B2D5B2-9AEC-4F30-AF4F-7D6F0A69EDD1}" type="presOf" srcId="{07E50422-3E4D-4319-B916-BE88FF5BDCF5}" destId="{D8ABA65C-C521-4E91-A791-6E6EA9EF6A1C}" srcOrd="0" destOrd="0" presId="urn:microsoft.com/office/officeart/2005/8/layout/pictureOrgChart+Icon"/>
    <dgm:cxn modelId="{B35F7DE7-497C-4422-9751-7A925E02556F}" type="presOf" srcId="{291A9BD7-7225-494C-A0DF-23A822CD12F7}" destId="{F011F5EF-1D55-4322-B655-00317A9F2786}" srcOrd="0" destOrd="0" presId="urn:microsoft.com/office/officeart/2005/8/layout/pictureOrgChart+Icon"/>
    <dgm:cxn modelId="{41E5A5F5-D47B-4A3F-8806-C9DD263379E3}" srcId="{6641AF76-84E9-4235-84EF-778C44AFBD4F}" destId="{66B3E3A0-092B-4508-8ED1-B1799C366790}" srcOrd="1" destOrd="0" parTransId="{1791B132-0455-4D4E-8FFD-ED36AEE74350}" sibTransId="{93C509B6-416A-4B68-B38E-2450224CF9E3}"/>
    <dgm:cxn modelId="{FC1273FE-A5F4-4AF2-9E85-CACDBC0732D2}" type="presOf" srcId="{9BAAD23F-7DB6-4EF7-9C45-6B712EF8729C}" destId="{96FEA14E-A363-4B41-A631-21C1B51A43F4}" srcOrd="1" destOrd="0" presId="urn:microsoft.com/office/officeart/2005/8/layout/pictureOrgChart+Icon"/>
    <dgm:cxn modelId="{7715E8C2-3677-4AF6-B3AF-050DD935FFC7}" type="presParOf" srcId="{4E7E2359-0E7B-4965-8EAE-DA919C816881}" destId="{A3564E68-B571-4990-A9BE-85814FFC29EF}" srcOrd="0" destOrd="0" presId="urn:microsoft.com/office/officeart/2005/8/layout/pictureOrgChart+Icon"/>
    <dgm:cxn modelId="{8F74E29D-1819-4792-A565-05122EC1A096}" type="presParOf" srcId="{A3564E68-B571-4990-A9BE-85814FFC29EF}" destId="{B5879EE6-507E-441B-9ACA-38E5203705CE}" srcOrd="0" destOrd="0" presId="urn:microsoft.com/office/officeart/2005/8/layout/pictureOrgChart+Icon"/>
    <dgm:cxn modelId="{242A78AC-97C1-4809-AA98-1CC6570E78D5}" type="presParOf" srcId="{B5879EE6-507E-441B-9ACA-38E5203705CE}" destId="{8B51FF23-2293-4C8E-B2E0-B267D0285ADC}" srcOrd="0" destOrd="0" presId="urn:microsoft.com/office/officeart/2005/8/layout/pictureOrgChart+Icon"/>
    <dgm:cxn modelId="{915F3884-A427-49D1-9D5E-9C017B4B9133}" type="presParOf" srcId="{B5879EE6-507E-441B-9ACA-38E5203705CE}" destId="{B8A63264-B142-438B-A0DC-600D203219D8}" srcOrd="1" destOrd="0" presId="urn:microsoft.com/office/officeart/2005/8/layout/pictureOrgChart+Icon"/>
    <dgm:cxn modelId="{D5DDFA8F-FA4A-4EAF-9311-CB1FBF9A26B4}" type="presParOf" srcId="{B5879EE6-507E-441B-9ACA-38E5203705CE}" destId="{882584A7-01AF-47CA-8086-BE9961CD9BB6}" srcOrd="2" destOrd="0" presId="urn:microsoft.com/office/officeart/2005/8/layout/pictureOrgChart+Icon"/>
    <dgm:cxn modelId="{45070942-1EA6-4DE2-977F-0BC3770337FE}" type="presParOf" srcId="{A3564E68-B571-4990-A9BE-85814FFC29EF}" destId="{FB6AAE42-9861-45D7-B442-E2791F4D9B88}" srcOrd="1" destOrd="0" presId="urn:microsoft.com/office/officeart/2005/8/layout/pictureOrgChart+Icon"/>
    <dgm:cxn modelId="{718DC492-98EC-4E72-A4D3-6087FA300858}" type="presParOf" srcId="{FB6AAE42-9861-45D7-B442-E2791F4D9B88}" destId="{D8ABA65C-C521-4E91-A791-6E6EA9EF6A1C}" srcOrd="0" destOrd="0" presId="urn:microsoft.com/office/officeart/2005/8/layout/pictureOrgChart+Icon"/>
    <dgm:cxn modelId="{39091367-C60B-4E20-9E1E-C8EE30C09BBE}" type="presParOf" srcId="{FB6AAE42-9861-45D7-B442-E2791F4D9B88}" destId="{5BA47A59-5759-4C01-83C2-72C2B2D25DFF}" srcOrd="1" destOrd="0" presId="urn:microsoft.com/office/officeart/2005/8/layout/pictureOrgChart+Icon"/>
    <dgm:cxn modelId="{ECE28F43-FD55-45C4-9816-2FDF2566ED31}" type="presParOf" srcId="{5BA47A59-5759-4C01-83C2-72C2B2D25DFF}" destId="{D97C1BE3-3D02-47FC-8614-4133318A6F87}" srcOrd="0" destOrd="0" presId="urn:microsoft.com/office/officeart/2005/8/layout/pictureOrgChart+Icon"/>
    <dgm:cxn modelId="{B6825150-8CAF-4781-9975-297EDD2C1F85}" type="presParOf" srcId="{D97C1BE3-3D02-47FC-8614-4133318A6F87}" destId="{F176C37E-500E-4BC1-8CE2-9EC2F1668763}" srcOrd="0" destOrd="0" presId="urn:microsoft.com/office/officeart/2005/8/layout/pictureOrgChart+Icon"/>
    <dgm:cxn modelId="{8BB06F83-B7AF-4E55-9398-BF9DB121EBED}" type="presParOf" srcId="{D97C1BE3-3D02-47FC-8614-4133318A6F87}" destId="{2DE51183-EC52-4581-B2F5-ACEEC02F718C}" srcOrd="1" destOrd="0" presId="urn:microsoft.com/office/officeart/2005/8/layout/pictureOrgChart+Icon"/>
    <dgm:cxn modelId="{A79D6FDB-4BCF-4587-9F9B-CCFB44D3675D}" type="presParOf" srcId="{D97C1BE3-3D02-47FC-8614-4133318A6F87}" destId="{A0E50D68-69A4-472E-8587-CE4F7CF08E60}" srcOrd="2" destOrd="0" presId="urn:microsoft.com/office/officeart/2005/8/layout/pictureOrgChart+Icon"/>
    <dgm:cxn modelId="{215593A0-AF91-430F-AB39-70E474D87BA1}" type="presParOf" srcId="{5BA47A59-5759-4C01-83C2-72C2B2D25DFF}" destId="{B67359D2-753A-4434-8EB5-C311A1494E2B}" srcOrd="1" destOrd="0" presId="urn:microsoft.com/office/officeart/2005/8/layout/pictureOrgChart+Icon"/>
    <dgm:cxn modelId="{21E01FDD-D467-4694-B186-F6FDE07ABECA}" type="presParOf" srcId="{5BA47A59-5759-4C01-83C2-72C2B2D25DFF}" destId="{CE6D1058-125C-4A0E-AD4D-95A95204C233}" srcOrd="2" destOrd="0" presId="urn:microsoft.com/office/officeart/2005/8/layout/pictureOrgChart+Icon"/>
    <dgm:cxn modelId="{CA3F8834-0144-46DD-BDCB-45BCA57E8A7C}" type="presParOf" srcId="{FB6AAE42-9861-45D7-B442-E2791F4D9B88}" destId="{5E845203-4033-4ADF-B5E3-42AC407476C2}" srcOrd="2" destOrd="0" presId="urn:microsoft.com/office/officeart/2005/8/layout/pictureOrgChart+Icon"/>
    <dgm:cxn modelId="{B16889EC-A4C8-4930-BAD8-B8AAB6B6454D}" type="presParOf" srcId="{FB6AAE42-9861-45D7-B442-E2791F4D9B88}" destId="{20DD1AB7-B445-449D-BA19-D7D00FAB7558}" srcOrd="3" destOrd="0" presId="urn:microsoft.com/office/officeart/2005/8/layout/pictureOrgChart+Icon"/>
    <dgm:cxn modelId="{AABD3626-AFAA-4A12-8D97-F828A4D2E214}" type="presParOf" srcId="{20DD1AB7-B445-449D-BA19-D7D00FAB7558}" destId="{D273504F-1388-4162-8C7F-D5D037282270}" srcOrd="0" destOrd="0" presId="urn:microsoft.com/office/officeart/2005/8/layout/pictureOrgChart+Icon"/>
    <dgm:cxn modelId="{946985A7-D6F4-4001-ADEB-3C794C14BB9B}" type="presParOf" srcId="{D273504F-1388-4162-8C7F-D5D037282270}" destId="{C30A628F-08C4-4E39-87D8-09B1C123905B}" srcOrd="0" destOrd="0" presId="urn:microsoft.com/office/officeart/2005/8/layout/pictureOrgChart+Icon"/>
    <dgm:cxn modelId="{42F6D084-9022-451A-88E3-E4C55389A6EE}" type="presParOf" srcId="{D273504F-1388-4162-8C7F-D5D037282270}" destId="{810E2456-A10B-4CFC-9570-B045D5A99A21}" srcOrd="1" destOrd="0" presId="urn:microsoft.com/office/officeart/2005/8/layout/pictureOrgChart+Icon"/>
    <dgm:cxn modelId="{14E29B6D-16DB-4165-AB01-8482504F85F6}" type="presParOf" srcId="{D273504F-1388-4162-8C7F-D5D037282270}" destId="{D1B238C4-68CC-40F6-ACCE-2469B3294D04}" srcOrd="2" destOrd="0" presId="urn:microsoft.com/office/officeart/2005/8/layout/pictureOrgChart+Icon"/>
    <dgm:cxn modelId="{233412B8-FB20-45BE-BF37-1E4CC89348D5}" type="presParOf" srcId="{20DD1AB7-B445-449D-BA19-D7D00FAB7558}" destId="{D2B42EA6-AD4E-41D9-B94F-5E14E8A6C664}" srcOrd="1" destOrd="0" presId="urn:microsoft.com/office/officeart/2005/8/layout/pictureOrgChart+Icon"/>
    <dgm:cxn modelId="{05C54B8A-E1FB-47FC-8B51-3D81ADB4C8F9}" type="presParOf" srcId="{20DD1AB7-B445-449D-BA19-D7D00FAB7558}" destId="{C8F3955B-A791-43FA-8FCE-BEDA79BDED1C}" srcOrd="2" destOrd="0" presId="urn:microsoft.com/office/officeart/2005/8/layout/pictureOrgChart+Icon"/>
    <dgm:cxn modelId="{215EC46F-C630-4668-AEEF-721C3C84B8CA}" type="presParOf" srcId="{FB6AAE42-9861-45D7-B442-E2791F4D9B88}" destId="{791A081B-AD86-4311-B3CD-5B623D34F15B}" srcOrd="4" destOrd="0" presId="urn:microsoft.com/office/officeart/2005/8/layout/pictureOrgChart+Icon"/>
    <dgm:cxn modelId="{811FE343-4421-483F-96FB-529DCA6479CE}" type="presParOf" srcId="{FB6AAE42-9861-45D7-B442-E2791F4D9B88}" destId="{3E8A47C4-FF95-430D-B024-B1D6B9904486}" srcOrd="5" destOrd="0" presId="urn:microsoft.com/office/officeart/2005/8/layout/pictureOrgChart+Icon"/>
    <dgm:cxn modelId="{6A81C030-C932-4E0B-B376-E5711A3B901A}" type="presParOf" srcId="{3E8A47C4-FF95-430D-B024-B1D6B9904486}" destId="{FB4A362D-F6A2-4715-A94A-146FA1C73BCF}" srcOrd="0" destOrd="0" presId="urn:microsoft.com/office/officeart/2005/8/layout/pictureOrgChart+Icon"/>
    <dgm:cxn modelId="{96A4C666-F62C-4C6E-A499-6BBA73D18CDA}" type="presParOf" srcId="{FB4A362D-F6A2-4715-A94A-146FA1C73BCF}" destId="{F011F5EF-1D55-4322-B655-00317A9F2786}" srcOrd="0" destOrd="0" presId="urn:microsoft.com/office/officeart/2005/8/layout/pictureOrgChart+Icon"/>
    <dgm:cxn modelId="{F0319B7A-78A6-450F-983C-1A001CDCF92D}" type="presParOf" srcId="{FB4A362D-F6A2-4715-A94A-146FA1C73BCF}" destId="{B968B5A9-849F-4267-A6C4-5926E39CB876}" srcOrd="1" destOrd="0" presId="urn:microsoft.com/office/officeart/2005/8/layout/pictureOrgChart+Icon"/>
    <dgm:cxn modelId="{9BEF548A-1331-42FB-B559-667853B0ACA3}" type="presParOf" srcId="{FB4A362D-F6A2-4715-A94A-146FA1C73BCF}" destId="{9735C33A-F75C-483E-BF9C-B405B06A13F9}" srcOrd="2" destOrd="0" presId="urn:microsoft.com/office/officeart/2005/8/layout/pictureOrgChart+Icon"/>
    <dgm:cxn modelId="{0C14194C-2F62-466A-86EC-7FE8E239D54E}" type="presParOf" srcId="{3E8A47C4-FF95-430D-B024-B1D6B9904486}" destId="{FA389C1B-021E-4D10-82DA-D69728E7E314}" srcOrd="1" destOrd="0" presId="urn:microsoft.com/office/officeart/2005/8/layout/pictureOrgChart+Icon"/>
    <dgm:cxn modelId="{E19A101C-2EC3-4A9B-A33A-0855F9C702CC}" type="presParOf" srcId="{3E8A47C4-FF95-430D-B024-B1D6B9904486}" destId="{C48CFD66-64A6-4238-A95E-DD3E51CC948A}" srcOrd="2" destOrd="0" presId="urn:microsoft.com/office/officeart/2005/8/layout/pictureOrgChart+Icon"/>
    <dgm:cxn modelId="{E2316E30-9DE1-4F43-BD35-6E68E168BA5D}" type="presParOf" srcId="{FB6AAE42-9861-45D7-B442-E2791F4D9B88}" destId="{9D06355E-F7A3-4166-A8BA-1D3425AF923C}" srcOrd="6" destOrd="0" presId="urn:microsoft.com/office/officeart/2005/8/layout/pictureOrgChart+Icon"/>
    <dgm:cxn modelId="{526C8E93-A75F-434D-AFF5-915F1DE657E4}" type="presParOf" srcId="{FB6AAE42-9861-45D7-B442-E2791F4D9B88}" destId="{6A62FCFD-65F3-4E60-A4BD-57B9E1183583}" srcOrd="7" destOrd="0" presId="urn:microsoft.com/office/officeart/2005/8/layout/pictureOrgChart+Icon"/>
    <dgm:cxn modelId="{B3345657-D229-470F-BB36-713D06E0BD13}" type="presParOf" srcId="{6A62FCFD-65F3-4E60-A4BD-57B9E1183583}" destId="{7CB33EC4-0BF5-48E4-933E-6BD8D4CBFE9A}" srcOrd="0" destOrd="0" presId="urn:microsoft.com/office/officeart/2005/8/layout/pictureOrgChart+Icon"/>
    <dgm:cxn modelId="{D75423FF-30BD-4EB1-8AC9-867BC3244CA9}" type="presParOf" srcId="{7CB33EC4-0BF5-48E4-933E-6BD8D4CBFE9A}" destId="{F5DB858C-EBB4-4CC8-9009-876FBC157F27}" srcOrd="0" destOrd="0" presId="urn:microsoft.com/office/officeart/2005/8/layout/pictureOrgChart+Icon"/>
    <dgm:cxn modelId="{78A59477-D412-46E6-9A31-730EFCF0EA97}" type="presParOf" srcId="{7CB33EC4-0BF5-48E4-933E-6BD8D4CBFE9A}" destId="{BF4D3AEB-31A1-4CD1-885F-00434B9E591A}" srcOrd="1" destOrd="0" presId="urn:microsoft.com/office/officeart/2005/8/layout/pictureOrgChart+Icon"/>
    <dgm:cxn modelId="{1AFC30F7-0FA0-4CA1-97B8-C0381A5DFD02}" type="presParOf" srcId="{7CB33EC4-0BF5-48E4-933E-6BD8D4CBFE9A}" destId="{96FEA14E-A363-4B41-A631-21C1B51A43F4}" srcOrd="2" destOrd="0" presId="urn:microsoft.com/office/officeart/2005/8/layout/pictureOrgChart+Icon"/>
    <dgm:cxn modelId="{0E683AF0-A579-4F59-8B13-64C2347830BD}" type="presParOf" srcId="{6A62FCFD-65F3-4E60-A4BD-57B9E1183583}" destId="{B93A742D-4A55-4FFA-AFFB-D0FEB114186D}" srcOrd="1" destOrd="0" presId="urn:microsoft.com/office/officeart/2005/8/layout/pictureOrgChart+Icon"/>
    <dgm:cxn modelId="{7FCE6341-C6CD-4A5A-AE30-C58950F07CFD}" type="presParOf" srcId="{6A62FCFD-65F3-4E60-A4BD-57B9E1183583}" destId="{DF85233B-671F-4DF7-9246-974A48B725D8}" srcOrd="2" destOrd="0" presId="urn:microsoft.com/office/officeart/2005/8/layout/pictureOrgChart+Icon"/>
    <dgm:cxn modelId="{95E1CEEA-9F27-49DF-AFBE-33648E9FFDB5}" type="presParOf" srcId="{A3564E68-B571-4990-A9BE-85814FFC29EF}" destId="{D7AD0EFA-2C21-49EA-A073-D83514F7C96D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7FF6-F857-4274-87ED-AA5AA4D7AB42}">
      <dsp:nvSpPr>
        <dsp:cNvPr id="0" name=""/>
        <dsp:cNvSpPr/>
      </dsp:nvSpPr>
      <dsp:spPr>
        <a:xfrm>
          <a:off x="5254625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411"/>
              </a:lnTo>
              <a:lnTo>
                <a:pt x="2503034" y="434411"/>
              </a:lnTo>
              <a:lnTo>
                <a:pt x="2503034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DC11A-EA2C-44A7-B3BA-70F5EA1DEE35}">
      <dsp:nvSpPr>
        <dsp:cNvPr id="0" name=""/>
        <dsp:cNvSpPr/>
      </dsp:nvSpPr>
      <dsp:spPr>
        <a:xfrm>
          <a:off x="2751590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2503034" y="0"/>
              </a:moveTo>
              <a:lnTo>
                <a:pt x="2503034" y="434411"/>
              </a:lnTo>
              <a:lnTo>
                <a:pt x="0" y="434411"/>
              </a:lnTo>
              <a:lnTo>
                <a:pt x="0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A560B-66F3-4948-9C99-00D036BA6EA4}">
      <dsp:nvSpPr>
        <dsp:cNvPr id="0" name=""/>
        <dsp:cNvSpPr/>
      </dsp:nvSpPr>
      <dsp:spPr>
        <a:xfrm>
          <a:off x="3186001" y="65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Dante A.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President / CEO</a:t>
          </a:r>
          <a:endParaRPr lang="en-PH" sz="1400" i="1" kern="1200" dirty="0"/>
        </a:p>
      </dsp:txBody>
      <dsp:txXfrm>
        <a:off x="3186001" y="65"/>
        <a:ext cx="4137247" cy="2068623"/>
      </dsp:txXfrm>
    </dsp:sp>
    <dsp:sp modelId="{40FE2474-FC08-4F5E-9A81-7E56F0188683}">
      <dsp:nvSpPr>
        <dsp:cNvPr id="0" name=""/>
        <dsp:cNvSpPr/>
      </dsp:nvSpPr>
      <dsp:spPr>
        <a:xfrm>
          <a:off x="3392863" y="206927"/>
          <a:ext cx="1241174" cy="165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E73CE-95E4-4A47-9749-1B92A12F1A9C}">
      <dsp:nvSpPr>
        <dsp:cNvPr id="0" name=""/>
        <dsp:cNvSpPr/>
      </dsp:nvSpPr>
      <dsp:spPr>
        <a:xfrm>
          <a:off x="68296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Michael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Vice - President</a:t>
          </a:r>
          <a:endParaRPr lang="en-PH" sz="1400" i="1" kern="1200" dirty="0"/>
        </a:p>
      </dsp:txBody>
      <dsp:txXfrm>
        <a:off x="682966" y="2937511"/>
        <a:ext cx="4137247" cy="2068623"/>
      </dsp:txXfrm>
    </dsp:sp>
    <dsp:sp modelId="{107EC6C2-6912-4730-AF00-52CD7D0D0EC9}">
      <dsp:nvSpPr>
        <dsp:cNvPr id="0" name=""/>
        <dsp:cNvSpPr/>
      </dsp:nvSpPr>
      <dsp:spPr>
        <a:xfrm>
          <a:off x="889829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568903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Ms. Joanna Paola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Treasurer</a:t>
          </a:r>
          <a:endParaRPr lang="en-PH" sz="1400" kern="1200" dirty="0"/>
        </a:p>
      </dsp:txBody>
      <dsp:txXfrm>
        <a:off x="5689036" y="2937511"/>
        <a:ext cx="4137247" cy="2068623"/>
      </dsp:txXfrm>
    </dsp:sp>
    <dsp:sp modelId="{59154077-2770-49B6-B365-9115CF9AD6D7}">
      <dsp:nvSpPr>
        <dsp:cNvPr id="0" name=""/>
        <dsp:cNvSpPr/>
      </dsp:nvSpPr>
      <dsp:spPr>
        <a:xfrm>
          <a:off x="5895898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8DFEB-402B-4884-8622-563BFAEFA0FC}">
      <dsp:nvSpPr>
        <dsp:cNvPr id="0" name=""/>
        <dsp:cNvSpPr/>
      </dsp:nvSpPr>
      <dsp:spPr>
        <a:xfrm>
          <a:off x="5497512" y="2233636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4555379" y="197650"/>
              </a:lnTo>
              <a:lnTo>
                <a:pt x="455537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6602F-2F64-451A-AD3B-FF888EE0132C}">
      <dsp:nvSpPr>
        <dsp:cNvPr id="0" name=""/>
        <dsp:cNvSpPr/>
      </dsp:nvSpPr>
      <dsp:spPr>
        <a:xfrm>
          <a:off x="5497512" y="2233636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2277689" y="197650"/>
              </a:lnTo>
              <a:lnTo>
                <a:pt x="227768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5451792" y="2233636"/>
          <a:ext cx="91440" cy="3953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440EC-3E10-419A-956D-D07B5744F6C3}">
      <dsp:nvSpPr>
        <dsp:cNvPr id="0" name=""/>
        <dsp:cNvSpPr/>
      </dsp:nvSpPr>
      <dsp:spPr>
        <a:xfrm>
          <a:off x="3219823" y="2233636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2277689" y="0"/>
              </a:moveTo>
              <a:lnTo>
                <a:pt x="227768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942133" y="2233636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4555379" y="0"/>
              </a:moveTo>
              <a:lnTo>
                <a:pt x="455537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4556318" y="1292442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Mr. Michael Ang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Vice - President</a:t>
          </a:r>
          <a:endParaRPr lang="en-PH" sz="1100" i="1" kern="1200" dirty="0"/>
        </a:p>
      </dsp:txBody>
      <dsp:txXfrm>
        <a:off x="4556318" y="1292442"/>
        <a:ext cx="1882388" cy="941194"/>
      </dsp:txXfrm>
    </dsp:sp>
    <dsp:sp modelId="{CC6C2958-15C6-47CF-A842-F9B8393FC571}">
      <dsp:nvSpPr>
        <dsp:cNvPr id="0" name=""/>
        <dsp:cNvSpPr/>
      </dsp:nvSpPr>
      <dsp:spPr>
        <a:xfrm>
          <a:off x="4650438" y="1386561"/>
          <a:ext cx="564716" cy="75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939" y="262893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Christine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Quintans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R&amp;D Specialist</a:t>
          </a:r>
          <a:endParaRPr lang="en-PH" sz="1100" kern="1200" dirty="0"/>
        </a:p>
      </dsp:txBody>
      <dsp:txXfrm>
        <a:off x="939" y="2628937"/>
        <a:ext cx="1882388" cy="941194"/>
      </dsp:txXfrm>
    </dsp:sp>
    <dsp:sp modelId="{59154077-2770-49B6-B365-9115CF9AD6D7}">
      <dsp:nvSpPr>
        <dsp:cNvPr id="0" name=""/>
        <dsp:cNvSpPr/>
      </dsp:nvSpPr>
      <dsp:spPr>
        <a:xfrm>
          <a:off x="95058" y="2723057"/>
          <a:ext cx="564716" cy="752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46943-AE18-4085-AF4C-84A7CA254EA4}">
      <dsp:nvSpPr>
        <dsp:cNvPr id="0" name=""/>
        <dsp:cNvSpPr/>
      </dsp:nvSpPr>
      <dsp:spPr>
        <a:xfrm>
          <a:off x="2278629" y="262893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Jayzon</a:t>
          </a: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/>
            <a:t>Vidal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Production Supervisor</a:t>
          </a:r>
          <a:endParaRPr lang="en-PH" sz="1300" kern="1200" dirty="0"/>
        </a:p>
      </dsp:txBody>
      <dsp:txXfrm>
        <a:off x="2278629" y="2628937"/>
        <a:ext cx="1882388" cy="941194"/>
      </dsp:txXfrm>
    </dsp:sp>
    <dsp:sp modelId="{912CD1B1-5EB5-4B24-B03A-8A6D0EFE54CC}">
      <dsp:nvSpPr>
        <dsp:cNvPr id="0" name=""/>
        <dsp:cNvSpPr/>
      </dsp:nvSpPr>
      <dsp:spPr>
        <a:xfrm>
          <a:off x="2372748" y="2723057"/>
          <a:ext cx="564716" cy="75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4556318" y="262893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Anie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Navarro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QA/QC Officer</a:t>
          </a:r>
          <a:endParaRPr lang="en-PH" sz="1100" i="1" kern="1200" dirty="0"/>
        </a:p>
      </dsp:txBody>
      <dsp:txXfrm>
        <a:off x="4556318" y="2628937"/>
        <a:ext cx="1882388" cy="941194"/>
      </dsp:txXfrm>
    </dsp:sp>
    <dsp:sp modelId="{2F3E2466-A814-4898-964F-E545F92F161D}">
      <dsp:nvSpPr>
        <dsp:cNvPr id="0" name=""/>
        <dsp:cNvSpPr/>
      </dsp:nvSpPr>
      <dsp:spPr>
        <a:xfrm>
          <a:off x="4650438" y="2723057"/>
          <a:ext cx="564716" cy="75295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6834008" y="262893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Michael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Moral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Warehouse Supervisor</a:t>
          </a:r>
          <a:endParaRPr lang="en-PH" sz="1100" i="1" kern="1200" dirty="0"/>
        </a:p>
      </dsp:txBody>
      <dsp:txXfrm>
        <a:off x="6834008" y="2628937"/>
        <a:ext cx="1882388" cy="941194"/>
      </dsp:txXfrm>
    </dsp:sp>
    <dsp:sp modelId="{1E5F34B9-D0D7-46B5-BD8E-0F7CF1538BC1}">
      <dsp:nvSpPr>
        <dsp:cNvPr id="0" name=""/>
        <dsp:cNvSpPr/>
      </dsp:nvSpPr>
      <dsp:spPr>
        <a:xfrm>
          <a:off x="6928128" y="2723057"/>
          <a:ext cx="564716" cy="75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9111698" y="262893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Nelson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Lu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dirty="0"/>
            <a:t>Sales &amp; Marketing Head</a:t>
          </a:r>
          <a:endParaRPr lang="en-PH" sz="1100" b="0" i="1" kern="1200" dirty="0"/>
        </a:p>
      </dsp:txBody>
      <dsp:txXfrm>
        <a:off x="9111698" y="2628937"/>
        <a:ext cx="1882388" cy="941194"/>
      </dsp:txXfrm>
    </dsp:sp>
    <dsp:sp modelId="{F57BB310-73D4-4F9B-B2EC-9F88F3EEA6E0}">
      <dsp:nvSpPr>
        <dsp:cNvPr id="0" name=""/>
        <dsp:cNvSpPr/>
      </dsp:nvSpPr>
      <dsp:spPr>
        <a:xfrm>
          <a:off x="9205817" y="2723057"/>
          <a:ext cx="564716" cy="75295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5F790-35A5-4638-A26A-E21750D63180}">
      <dsp:nvSpPr>
        <dsp:cNvPr id="0" name=""/>
        <dsp:cNvSpPr/>
      </dsp:nvSpPr>
      <dsp:spPr>
        <a:xfrm>
          <a:off x="4556318" y="27665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Mr. Dante A. Ang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President / CEO</a:t>
          </a:r>
          <a:endParaRPr lang="en-PH" sz="1500" i="1" kern="1200" dirty="0"/>
        </a:p>
      </dsp:txBody>
      <dsp:txXfrm>
        <a:off x="4556318" y="27665"/>
        <a:ext cx="1882388" cy="941194"/>
      </dsp:txXfrm>
    </dsp:sp>
    <dsp:sp modelId="{56A98719-3386-4090-9CA5-7C374739684B}">
      <dsp:nvSpPr>
        <dsp:cNvPr id="0" name=""/>
        <dsp:cNvSpPr/>
      </dsp:nvSpPr>
      <dsp:spPr>
        <a:xfrm>
          <a:off x="4623232" y="137544"/>
          <a:ext cx="564716" cy="75295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B6CB0-3239-433B-805E-FC7CA1A467A7}">
      <dsp:nvSpPr>
        <dsp:cNvPr id="0" name=""/>
        <dsp:cNvSpPr/>
      </dsp:nvSpPr>
      <dsp:spPr>
        <a:xfrm>
          <a:off x="5829300" y="2385204"/>
          <a:ext cx="4999281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4999281" y="173528"/>
              </a:lnTo>
              <a:lnTo>
                <a:pt x="4999281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8DFEB-402B-4884-8622-563BFAEFA0FC}">
      <dsp:nvSpPr>
        <dsp:cNvPr id="0" name=""/>
        <dsp:cNvSpPr/>
      </dsp:nvSpPr>
      <dsp:spPr>
        <a:xfrm>
          <a:off x="5829300" y="2385204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2999568" y="173528"/>
              </a:lnTo>
              <a:lnTo>
                <a:pt x="2999568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6602F-2F64-451A-AD3B-FF888EE0132C}">
      <dsp:nvSpPr>
        <dsp:cNvPr id="0" name=""/>
        <dsp:cNvSpPr/>
      </dsp:nvSpPr>
      <dsp:spPr>
        <a:xfrm>
          <a:off x="5829300" y="2385204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999856" y="173528"/>
              </a:lnTo>
              <a:lnTo>
                <a:pt x="999856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4829443" y="2385204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999856" y="0"/>
              </a:moveTo>
              <a:lnTo>
                <a:pt x="999856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4AD8D-7DAB-4544-8CE4-106E354D250E}">
      <dsp:nvSpPr>
        <dsp:cNvPr id="0" name=""/>
        <dsp:cNvSpPr/>
      </dsp:nvSpPr>
      <dsp:spPr>
        <a:xfrm>
          <a:off x="2829731" y="2385204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2999568" y="0"/>
              </a:moveTo>
              <a:lnTo>
                <a:pt x="2999568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830018" y="2385204"/>
          <a:ext cx="4999281" cy="347057"/>
        </a:xfrm>
        <a:custGeom>
          <a:avLst/>
          <a:gdLst/>
          <a:ahLst/>
          <a:cxnLst/>
          <a:rect l="0" t="0" r="0" b="0"/>
          <a:pathLst>
            <a:path>
              <a:moveTo>
                <a:pt x="4999281" y="0"/>
              </a:moveTo>
              <a:lnTo>
                <a:pt x="4999281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5002972" y="1558876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Mr. </a:t>
          </a:r>
          <a:r>
            <a:rPr lang="en-US" sz="1100" b="1" kern="1200" dirty="0" err="1"/>
            <a:t>Jayzon</a:t>
          </a:r>
          <a:r>
            <a:rPr lang="en-US" sz="1100" b="1" kern="1200" dirty="0"/>
            <a:t> Vidal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/>
            <a:t>Production Supervisor</a:t>
          </a:r>
          <a:endParaRPr lang="en-PH" sz="1000" i="1" kern="1200" dirty="0"/>
        </a:p>
      </dsp:txBody>
      <dsp:txXfrm>
        <a:off x="5002972" y="1558876"/>
        <a:ext cx="1652654" cy="826327"/>
      </dsp:txXfrm>
    </dsp:sp>
    <dsp:sp modelId="{CC6C2958-15C6-47CF-A842-F9B8393FC571}">
      <dsp:nvSpPr>
        <dsp:cNvPr id="0" name=""/>
        <dsp:cNvSpPr/>
      </dsp:nvSpPr>
      <dsp:spPr>
        <a:xfrm>
          <a:off x="5085605" y="1641509"/>
          <a:ext cx="495796" cy="661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3691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Clemente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Marmol</a:t>
          </a:r>
          <a:endParaRPr lang="en-US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  <a:endParaRPr lang="en-PH" sz="1050" i="1" kern="1200" dirty="0"/>
        </a:p>
      </dsp:txBody>
      <dsp:txXfrm>
        <a:off x="3691" y="2732261"/>
        <a:ext cx="1652654" cy="826327"/>
      </dsp:txXfrm>
    </dsp:sp>
    <dsp:sp modelId="{59154077-2770-49B6-B365-9115CF9AD6D7}">
      <dsp:nvSpPr>
        <dsp:cNvPr id="0" name=""/>
        <dsp:cNvSpPr/>
      </dsp:nvSpPr>
      <dsp:spPr>
        <a:xfrm>
          <a:off x="86324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29EC9-DFE8-49D2-9134-BE8B0A350770}">
      <dsp:nvSpPr>
        <dsp:cNvPr id="0" name=""/>
        <dsp:cNvSpPr/>
      </dsp:nvSpPr>
      <dsp:spPr>
        <a:xfrm>
          <a:off x="2003403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kern="1200" dirty="0"/>
            <a:t>Archie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kern="1200" dirty="0" err="1"/>
            <a:t>Hermo</a:t>
          </a:r>
          <a:endParaRPr lang="en-PH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2003403" y="2732261"/>
        <a:ext cx="1652654" cy="826327"/>
      </dsp:txXfrm>
    </dsp:sp>
    <dsp:sp modelId="{411462E6-EE98-4D80-B152-0A92BF4118DD}">
      <dsp:nvSpPr>
        <dsp:cNvPr id="0" name=""/>
        <dsp:cNvSpPr/>
      </dsp:nvSpPr>
      <dsp:spPr>
        <a:xfrm>
          <a:off x="2086036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4003116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Dennis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 err="1"/>
            <a:t>Villaluz</a:t>
          </a:r>
          <a:endParaRPr lang="en-US" sz="1100" b="1" i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4003116" y="2732261"/>
        <a:ext cx="1652654" cy="826327"/>
      </dsp:txXfrm>
    </dsp:sp>
    <dsp:sp modelId="{2F3E2466-A814-4898-964F-E545F92F161D}">
      <dsp:nvSpPr>
        <dsp:cNvPr id="0" name=""/>
        <dsp:cNvSpPr/>
      </dsp:nvSpPr>
      <dsp:spPr>
        <a:xfrm>
          <a:off x="4085749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6002828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Marites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Perez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6002828" y="2732261"/>
        <a:ext cx="1652654" cy="826327"/>
      </dsp:txXfrm>
    </dsp:sp>
    <dsp:sp modelId="{1E5F34B9-D0D7-46B5-BD8E-0F7CF1538BC1}">
      <dsp:nvSpPr>
        <dsp:cNvPr id="0" name=""/>
        <dsp:cNvSpPr/>
      </dsp:nvSpPr>
      <dsp:spPr>
        <a:xfrm>
          <a:off x="6085461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8002541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James Daniel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Giron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8002541" y="2732261"/>
        <a:ext cx="1652654" cy="826327"/>
      </dsp:txXfrm>
    </dsp:sp>
    <dsp:sp modelId="{F57BB310-73D4-4F9B-B2EC-9F88F3EEA6E0}">
      <dsp:nvSpPr>
        <dsp:cNvPr id="0" name=""/>
        <dsp:cNvSpPr/>
      </dsp:nvSpPr>
      <dsp:spPr>
        <a:xfrm>
          <a:off x="8085173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95F39-DE82-4B44-BAC5-574787259AC4}">
      <dsp:nvSpPr>
        <dsp:cNvPr id="0" name=""/>
        <dsp:cNvSpPr/>
      </dsp:nvSpPr>
      <dsp:spPr>
        <a:xfrm>
          <a:off x="10002253" y="2732261"/>
          <a:ext cx="1652654" cy="826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171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b="1" i="0" kern="1200" dirty="0"/>
            <a:t>Ma. </a:t>
          </a:r>
          <a:r>
            <a:rPr lang="en-PH" sz="1100" b="1" i="0" kern="1200" dirty="0" err="1"/>
            <a:t>Bernadeth</a:t>
          </a:r>
          <a:r>
            <a:rPr lang="en-PH" sz="1100" b="1" i="0" kern="1200" dirty="0"/>
            <a:t> Crespo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Production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Operator</a:t>
          </a:r>
        </a:p>
      </dsp:txBody>
      <dsp:txXfrm>
        <a:off x="10002253" y="2732261"/>
        <a:ext cx="1652654" cy="826327"/>
      </dsp:txXfrm>
    </dsp:sp>
    <dsp:sp modelId="{889DA5F9-2A3E-4F6C-8E31-F402854D73C1}">
      <dsp:nvSpPr>
        <dsp:cNvPr id="0" name=""/>
        <dsp:cNvSpPr/>
      </dsp:nvSpPr>
      <dsp:spPr>
        <a:xfrm>
          <a:off x="10084886" y="2814894"/>
          <a:ext cx="495796" cy="6610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89A36-7F1D-47AF-A5FB-5B21C920EAC8}">
      <dsp:nvSpPr>
        <dsp:cNvPr id="0" name=""/>
        <dsp:cNvSpPr/>
      </dsp:nvSpPr>
      <dsp:spPr>
        <a:xfrm>
          <a:off x="5451792" y="2099284"/>
          <a:ext cx="91440" cy="8807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Ms. Anie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Navarro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QA/QC Officer</a:t>
          </a:r>
          <a:endParaRPr lang="en-PH" sz="18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3400378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Nenita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Damiano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Housekeeping &amp; Sanitation Personnel</a:t>
          </a:r>
        </a:p>
      </dsp:txBody>
      <dsp:txXfrm>
        <a:off x="3400378" y="2980081"/>
        <a:ext cx="4194269" cy="2097134"/>
      </dsp:txXfrm>
    </dsp:sp>
    <dsp:sp modelId="{2F3E2466-A814-4898-964F-E545F92F161D}">
      <dsp:nvSpPr>
        <dsp:cNvPr id="0" name=""/>
        <dsp:cNvSpPr/>
      </dsp:nvSpPr>
      <dsp:spPr>
        <a:xfrm>
          <a:off x="3610091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7FF6-F857-4274-87ED-AA5AA4D7AB42}">
      <dsp:nvSpPr>
        <dsp:cNvPr id="0" name=""/>
        <dsp:cNvSpPr/>
      </dsp:nvSpPr>
      <dsp:spPr>
        <a:xfrm>
          <a:off x="5451792" y="2099284"/>
          <a:ext cx="91440" cy="8807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Mr. Michael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Moral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Warehouse Supervisor</a:t>
          </a:r>
          <a:endParaRPr lang="en-PH" sz="11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3400378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Richelle</a:t>
          </a:r>
          <a:endParaRPr lang="en-US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Ramirez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/>
            <a:t>Warehouse Personnel</a:t>
          </a:r>
          <a:endParaRPr lang="en-PH" sz="1800" b="0" i="1" kern="1200" dirty="0"/>
        </a:p>
      </dsp:txBody>
      <dsp:txXfrm>
        <a:off x="3400378" y="2980081"/>
        <a:ext cx="4194269" cy="2097134"/>
      </dsp:txXfrm>
    </dsp:sp>
    <dsp:sp modelId="{59154077-2770-49B6-B365-9115CF9AD6D7}">
      <dsp:nvSpPr>
        <dsp:cNvPr id="0" name=""/>
        <dsp:cNvSpPr/>
      </dsp:nvSpPr>
      <dsp:spPr>
        <a:xfrm>
          <a:off x="3610091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79582-C889-45EE-8C08-2B2F1738FA73}">
      <dsp:nvSpPr>
        <dsp:cNvPr id="0" name=""/>
        <dsp:cNvSpPr/>
      </dsp:nvSpPr>
      <dsp:spPr>
        <a:xfrm>
          <a:off x="5537212" y="2546720"/>
          <a:ext cx="2501893" cy="439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1893" y="0"/>
              </a:lnTo>
              <a:lnTo>
                <a:pt x="2501893" y="4399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AFA65-C664-4D3E-800A-3B2639C05DD0}">
      <dsp:nvSpPr>
        <dsp:cNvPr id="0" name=""/>
        <dsp:cNvSpPr/>
      </dsp:nvSpPr>
      <dsp:spPr>
        <a:xfrm>
          <a:off x="2995619" y="2546720"/>
          <a:ext cx="2541593" cy="439989"/>
        </a:xfrm>
        <a:custGeom>
          <a:avLst/>
          <a:gdLst/>
          <a:ahLst/>
          <a:cxnLst/>
          <a:rect l="0" t="0" r="0" b="0"/>
          <a:pathLst>
            <a:path>
              <a:moveTo>
                <a:pt x="2541593" y="0"/>
              </a:moveTo>
              <a:lnTo>
                <a:pt x="0" y="0"/>
              </a:lnTo>
              <a:lnTo>
                <a:pt x="0" y="4399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36722" y="446230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Mr. Nelson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Lu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i="1" kern="1200" dirty="0"/>
            <a:t>Sales &amp; Marketing Department</a:t>
          </a:r>
        </a:p>
      </dsp:txBody>
      <dsp:txXfrm>
        <a:off x="3436722" y="446230"/>
        <a:ext cx="4200980" cy="2100490"/>
      </dsp:txXfrm>
    </dsp:sp>
    <dsp:sp modelId="{CC6C2958-15C6-47CF-A842-F9B8393FC571}">
      <dsp:nvSpPr>
        <dsp:cNvPr id="0" name=""/>
        <dsp:cNvSpPr/>
      </dsp:nvSpPr>
      <dsp:spPr>
        <a:xfrm>
          <a:off x="3606794" y="636563"/>
          <a:ext cx="1260294" cy="1680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24A6-FA05-4C49-A630-FF9223DD2CAB}">
      <dsp:nvSpPr>
        <dsp:cNvPr id="0" name=""/>
        <dsp:cNvSpPr/>
      </dsp:nvSpPr>
      <dsp:spPr>
        <a:xfrm>
          <a:off x="895128" y="2986709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Paul Mathew R. Gozo</a:t>
          </a:r>
          <a:endParaRPr lang="en-US" sz="2800" b="1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Marketing Staff</a:t>
          </a:r>
          <a:endParaRPr lang="en-PH" sz="2000" i="1" kern="1200" dirty="0"/>
        </a:p>
      </dsp:txBody>
      <dsp:txXfrm>
        <a:off x="895128" y="2986709"/>
        <a:ext cx="4200980" cy="2100490"/>
      </dsp:txXfrm>
    </dsp:sp>
    <dsp:sp modelId="{50E9E28E-E51D-42F8-A728-2E3B010C9931}">
      <dsp:nvSpPr>
        <dsp:cNvPr id="0" name=""/>
        <dsp:cNvSpPr/>
      </dsp:nvSpPr>
      <dsp:spPr>
        <a:xfrm>
          <a:off x="1065478" y="3196758"/>
          <a:ext cx="1260294" cy="16803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44F64-8146-43FA-91D6-D521DB4E6A0C}">
      <dsp:nvSpPr>
        <dsp:cNvPr id="0" name=""/>
        <dsp:cNvSpPr/>
      </dsp:nvSpPr>
      <dsp:spPr>
        <a:xfrm>
          <a:off x="5938615" y="2986709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Jacqueline </a:t>
          </a:r>
          <a:r>
            <a:rPr lang="en-US" sz="2800" b="1" kern="1200" dirty="0" err="1"/>
            <a:t>Niverba</a:t>
          </a:r>
          <a:endParaRPr lang="en-US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/>
            <a:t>Sales Staff</a:t>
          </a:r>
          <a:endParaRPr lang="en-PH" sz="2000" kern="1200" dirty="0"/>
        </a:p>
      </dsp:txBody>
      <dsp:txXfrm>
        <a:off x="5938615" y="2986709"/>
        <a:ext cx="4200980" cy="2100490"/>
      </dsp:txXfrm>
    </dsp:sp>
    <dsp:sp modelId="{BB2401A6-C11D-428F-8A07-A8080C62D817}">
      <dsp:nvSpPr>
        <dsp:cNvPr id="0" name=""/>
        <dsp:cNvSpPr/>
      </dsp:nvSpPr>
      <dsp:spPr>
        <a:xfrm>
          <a:off x="6148664" y="3196758"/>
          <a:ext cx="1260294" cy="1680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8567D-D513-40DE-BB22-BDA4E86F8FFE}">
      <dsp:nvSpPr>
        <dsp:cNvPr id="0" name=""/>
        <dsp:cNvSpPr/>
      </dsp:nvSpPr>
      <dsp:spPr>
        <a:xfrm>
          <a:off x="1438226" y="1473062"/>
          <a:ext cx="3865273" cy="1006070"/>
        </a:xfrm>
        <a:custGeom>
          <a:avLst/>
          <a:gdLst/>
          <a:ahLst/>
          <a:cxnLst/>
          <a:rect l="0" t="0" r="0" b="0"/>
          <a:pathLst>
            <a:path>
              <a:moveTo>
                <a:pt x="3865273" y="0"/>
              </a:moveTo>
              <a:lnTo>
                <a:pt x="3865273" y="842418"/>
              </a:lnTo>
              <a:lnTo>
                <a:pt x="0" y="842418"/>
              </a:lnTo>
              <a:lnTo>
                <a:pt x="0" y="1006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74BD2-F380-4948-AA86-C4DDD67CEA13}">
      <dsp:nvSpPr>
        <dsp:cNvPr id="0" name=""/>
        <dsp:cNvSpPr/>
      </dsp:nvSpPr>
      <dsp:spPr>
        <a:xfrm>
          <a:off x="3949863" y="1473062"/>
          <a:ext cx="1353635" cy="2261966"/>
        </a:xfrm>
        <a:custGeom>
          <a:avLst/>
          <a:gdLst/>
          <a:ahLst/>
          <a:cxnLst/>
          <a:rect l="0" t="0" r="0" b="0"/>
          <a:pathLst>
            <a:path>
              <a:moveTo>
                <a:pt x="1353635" y="0"/>
              </a:moveTo>
              <a:lnTo>
                <a:pt x="1353635" y="2098314"/>
              </a:lnTo>
              <a:lnTo>
                <a:pt x="0" y="2098314"/>
              </a:lnTo>
              <a:lnTo>
                <a:pt x="0" y="226196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C615D-7C25-402E-B7CB-94B236B325C8}">
      <dsp:nvSpPr>
        <dsp:cNvPr id="0" name=""/>
        <dsp:cNvSpPr/>
      </dsp:nvSpPr>
      <dsp:spPr>
        <a:xfrm>
          <a:off x="5303499" y="1473062"/>
          <a:ext cx="1337364" cy="226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0380"/>
              </a:lnTo>
              <a:lnTo>
                <a:pt x="1337364" y="2100380"/>
              </a:lnTo>
              <a:lnTo>
                <a:pt x="1337364" y="22640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C7008-4BB5-4966-926E-10D85BD108E2}">
      <dsp:nvSpPr>
        <dsp:cNvPr id="0" name=""/>
        <dsp:cNvSpPr/>
      </dsp:nvSpPr>
      <dsp:spPr>
        <a:xfrm>
          <a:off x="3942787" y="1473062"/>
          <a:ext cx="1360711" cy="1004433"/>
        </a:xfrm>
        <a:custGeom>
          <a:avLst/>
          <a:gdLst/>
          <a:ahLst/>
          <a:cxnLst/>
          <a:rect l="0" t="0" r="0" b="0"/>
          <a:pathLst>
            <a:path>
              <a:moveTo>
                <a:pt x="1360711" y="0"/>
              </a:moveTo>
              <a:lnTo>
                <a:pt x="1360711" y="840781"/>
              </a:lnTo>
              <a:lnTo>
                <a:pt x="0" y="840781"/>
              </a:lnTo>
              <a:lnTo>
                <a:pt x="0" y="100443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A9855-FD48-4BFD-BD76-21B6AE018224}">
      <dsp:nvSpPr>
        <dsp:cNvPr id="0" name=""/>
        <dsp:cNvSpPr/>
      </dsp:nvSpPr>
      <dsp:spPr>
        <a:xfrm>
          <a:off x="5303499" y="1473062"/>
          <a:ext cx="1335805" cy="100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360"/>
              </a:lnTo>
              <a:lnTo>
                <a:pt x="1335805" y="837360"/>
              </a:lnTo>
              <a:lnTo>
                <a:pt x="1335805" y="100101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39391-3CDE-447D-83E9-189658BF86C4}">
      <dsp:nvSpPr>
        <dsp:cNvPr id="0" name=""/>
        <dsp:cNvSpPr/>
      </dsp:nvSpPr>
      <dsp:spPr>
        <a:xfrm>
          <a:off x="5303499" y="1473062"/>
          <a:ext cx="3850513" cy="1003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0095"/>
              </a:lnTo>
              <a:lnTo>
                <a:pt x="3850513" y="840095"/>
              </a:lnTo>
              <a:lnTo>
                <a:pt x="3850513" y="100374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4391490" y="537222"/>
          <a:ext cx="1824018" cy="9358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Mr. Nelson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Lu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Sales &amp; Marketing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Head</a:t>
          </a:r>
        </a:p>
      </dsp:txBody>
      <dsp:txXfrm>
        <a:off x="4391490" y="537222"/>
        <a:ext cx="1824018" cy="935840"/>
      </dsp:txXfrm>
    </dsp:sp>
    <dsp:sp modelId="{CC6C2958-15C6-47CF-A842-F9B8393FC571}">
      <dsp:nvSpPr>
        <dsp:cNvPr id="0" name=""/>
        <dsp:cNvSpPr/>
      </dsp:nvSpPr>
      <dsp:spPr>
        <a:xfrm>
          <a:off x="4478234" y="611851"/>
          <a:ext cx="608621" cy="768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24A6-FA05-4C49-A630-FF9223DD2CAB}">
      <dsp:nvSpPr>
        <dsp:cNvPr id="0" name=""/>
        <dsp:cNvSpPr/>
      </dsp:nvSpPr>
      <dsp:spPr>
        <a:xfrm>
          <a:off x="8374717" y="2476810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Jonathan Chico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USM North Luzon</a:t>
          </a:r>
          <a:endParaRPr lang="en-PH" sz="1000" i="1" kern="1200" dirty="0"/>
        </a:p>
      </dsp:txBody>
      <dsp:txXfrm>
        <a:off x="8374717" y="2476810"/>
        <a:ext cx="1558590" cy="779295"/>
      </dsp:txXfrm>
    </dsp:sp>
    <dsp:sp modelId="{50E9E28E-E51D-42F8-A728-2E3B010C9931}">
      <dsp:nvSpPr>
        <dsp:cNvPr id="0" name=""/>
        <dsp:cNvSpPr/>
      </dsp:nvSpPr>
      <dsp:spPr>
        <a:xfrm>
          <a:off x="8461459" y="2549416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D9C7F-C1C3-4841-B378-C72C10E91B0C}">
      <dsp:nvSpPr>
        <dsp:cNvPr id="0" name=""/>
        <dsp:cNvSpPr/>
      </dsp:nvSpPr>
      <dsp:spPr>
        <a:xfrm>
          <a:off x="5860009" y="2474075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Jerick</a:t>
          </a:r>
          <a:r>
            <a:rPr lang="en-US" sz="1100" b="1" kern="1200" dirty="0"/>
            <a:t> </a:t>
          </a:r>
          <a:r>
            <a:rPr lang="en-US" sz="1100" b="1" kern="1200" dirty="0" err="1"/>
            <a:t>Chiong</a:t>
          </a:r>
          <a:endParaRPr lang="en-US" sz="1100" b="1" i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/>
            <a:t>RSM Mindanao</a:t>
          </a:r>
          <a:endParaRPr lang="en-PH" sz="1000" kern="1200" dirty="0"/>
        </a:p>
      </dsp:txBody>
      <dsp:txXfrm>
        <a:off x="5860009" y="2474075"/>
        <a:ext cx="1558590" cy="779295"/>
      </dsp:txXfrm>
    </dsp:sp>
    <dsp:sp modelId="{87792716-C4D6-42D2-89F6-4F7F9B14BDED}">
      <dsp:nvSpPr>
        <dsp:cNvPr id="0" name=""/>
        <dsp:cNvSpPr/>
      </dsp:nvSpPr>
      <dsp:spPr>
        <a:xfrm>
          <a:off x="5944484" y="2538468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6DC1B-D3A2-4C91-BD26-EB854C28EF3D}">
      <dsp:nvSpPr>
        <dsp:cNvPr id="0" name=""/>
        <dsp:cNvSpPr/>
      </dsp:nvSpPr>
      <dsp:spPr>
        <a:xfrm>
          <a:off x="3163492" y="2477496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Mario </a:t>
          </a:r>
          <a:r>
            <a:rPr lang="en-US" sz="1050" b="1" kern="1200" dirty="0" err="1"/>
            <a:t>Gara</a:t>
          </a:r>
          <a:endParaRPr lang="en-US" sz="105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RSM Visayas</a:t>
          </a:r>
          <a:endParaRPr lang="en-PH" sz="900" b="0" kern="1200" dirty="0"/>
        </a:p>
      </dsp:txBody>
      <dsp:txXfrm>
        <a:off x="3163492" y="2477496"/>
        <a:ext cx="1558590" cy="779295"/>
      </dsp:txXfrm>
    </dsp:sp>
    <dsp:sp modelId="{62890B56-20A2-43A1-92F4-336ACE0C25EA}">
      <dsp:nvSpPr>
        <dsp:cNvPr id="0" name=""/>
        <dsp:cNvSpPr/>
      </dsp:nvSpPr>
      <dsp:spPr>
        <a:xfrm>
          <a:off x="3250497" y="2554796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EED35-E30A-440A-B1BB-0781A380F2D9}">
      <dsp:nvSpPr>
        <dsp:cNvPr id="0" name=""/>
        <dsp:cNvSpPr/>
      </dsp:nvSpPr>
      <dsp:spPr>
        <a:xfrm>
          <a:off x="5861568" y="3737094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Nancy Antonio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1" kern="1200" dirty="0"/>
            <a:t>Sales Info and Planning Specialist</a:t>
          </a:r>
          <a:endParaRPr lang="en-PH" sz="1000" b="0" i="1" kern="1200" dirty="0"/>
        </a:p>
      </dsp:txBody>
      <dsp:txXfrm>
        <a:off x="5861568" y="3737094"/>
        <a:ext cx="1558590" cy="779295"/>
      </dsp:txXfrm>
    </dsp:sp>
    <dsp:sp modelId="{7D6EA382-7921-4969-9440-11BF1E0C921C}">
      <dsp:nvSpPr>
        <dsp:cNvPr id="0" name=""/>
        <dsp:cNvSpPr/>
      </dsp:nvSpPr>
      <dsp:spPr>
        <a:xfrm>
          <a:off x="5940003" y="3817896"/>
          <a:ext cx="467577" cy="623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03E5E-F9CF-4CD1-A6BB-C697F7B9ADBF}">
      <dsp:nvSpPr>
        <dsp:cNvPr id="0" name=""/>
        <dsp:cNvSpPr/>
      </dsp:nvSpPr>
      <dsp:spPr>
        <a:xfrm>
          <a:off x="3170568" y="3735029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Ma. Cristina Sawali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1" kern="1200" dirty="0"/>
            <a:t>USM GMA</a:t>
          </a:r>
          <a:endParaRPr lang="en-PH" sz="1000" b="0" i="1" kern="1200" dirty="0"/>
        </a:p>
      </dsp:txBody>
      <dsp:txXfrm>
        <a:off x="3170568" y="3735029"/>
        <a:ext cx="1558590" cy="779295"/>
      </dsp:txXfrm>
    </dsp:sp>
    <dsp:sp modelId="{6F9973AC-900E-40AF-9271-D5F58C853B8E}">
      <dsp:nvSpPr>
        <dsp:cNvPr id="0" name=""/>
        <dsp:cNvSpPr/>
      </dsp:nvSpPr>
      <dsp:spPr>
        <a:xfrm>
          <a:off x="3247573" y="3822204"/>
          <a:ext cx="467577" cy="623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ADBFF-5126-407E-89A5-ED1F5BFD45F9}">
      <dsp:nvSpPr>
        <dsp:cNvPr id="0" name=""/>
        <dsp:cNvSpPr/>
      </dsp:nvSpPr>
      <dsp:spPr>
        <a:xfrm>
          <a:off x="658930" y="2479133"/>
          <a:ext cx="1558590" cy="779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328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Roman Bautista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RSM South Luzon</a:t>
          </a:r>
          <a:endParaRPr lang="en-PH" sz="1000" i="1" kern="1200" dirty="0"/>
        </a:p>
      </dsp:txBody>
      <dsp:txXfrm>
        <a:off x="658930" y="2479133"/>
        <a:ext cx="1558590" cy="779295"/>
      </dsp:txXfrm>
    </dsp:sp>
    <dsp:sp modelId="{52A7CA3C-86EF-4809-9EDC-AADCECC46D39}">
      <dsp:nvSpPr>
        <dsp:cNvPr id="0" name=""/>
        <dsp:cNvSpPr/>
      </dsp:nvSpPr>
      <dsp:spPr>
        <a:xfrm>
          <a:off x="740721" y="2545457"/>
          <a:ext cx="467577" cy="6234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355E-F7A3-4166-A8BA-1D3425AF923C}">
      <dsp:nvSpPr>
        <dsp:cNvPr id="0" name=""/>
        <dsp:cNvSpPr/>
      </dsp:nvSpPr>
      <dsp:spPr>
        <a:xfrm>
          <a:off x="5497512" y="2296517"/>
          <a:ext cx="4305686" cy="49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89"/>
              </a:lnTo>
              <a:lnTo>
                <a:pt x="4305686" y="249089"/>
              </a:lnTo>
              <a:lnTo>
                <a:pt x="4305686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A081B-AD86-4311-B3CD-5B623D34F15B}">
      <dsp:nvSpPr>
        <dsp:cNvPr id="0" name=""/>
        <dsp:cNvSpPr/>
      </dsp:nvSpPr>
      <dsp:spPr>
        <a:xfrm>
          <a:off x="5497512" y="2296517"/>
          <a:ext cx="1435228" cy="49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89"/>
              </a:lnTo>
              <a:lnTo>
                <a:pt x="1435228" y="249089"/>
              </a:lnTo>
              <a:lnTo>
                <a:pt x="1435228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45203-4033-4ADF-B5E3-42AC407476C2}">
      <dsp:nvSpPr>
        <dsp:cNvPr id="0" name=""/>
        <dsp:cNvSpPr/>
      </dsp:nvSpPr>
      <dsp:spPr>
        <a:xfrm>
          <a:off x="4062284" y="2296517"/>
          <a:ext cx="1435228" cy="498178"/>
        </a:xfrm>
        <a:custGeom>
          <a:avLst/>
          <a:gdLst/>
          <a:ahLst/>
          <a:cxnLst/>
          <a:rect l="0" t="0" r="0" b="0"/>
          <a:pathLst>
            <a:path>
              <a:moveTo>
                <a:pt x="1435228" y="0"/>
              </a:moveTo>
              <a:lnTo>
                <a:pt x="1435228" y="249089"/>
              </a:lnTo>
              <a:lnTo>
                <a:pt x="0" y="249089"/>
              </a:lnTo>
              <a:lnTo>
                <a:pt x="0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BA65C-C521-4E91-A791-6E6EA9EF6A1C}">
      <dsp:nvSpPr>
        <dsp:cNvPr id="0" name=""/>
        <dsp:cNvSpPr/>
      </dsp:nvSpPr>
      <dsp:spPr>
        <a:xfrm>
          <a:off x="1191826" y="2296517"/>
          <a:ext cx="4305686" cy="498178"/>
        </a:xfrm>
        <a:custGeom>
          <a:avLst/>
          <a:gdLst/>
          <a:ahLst/>
          <a:cxnLst/>
          <a:rect l="0" t="0" r="0" b="0"/>
          <a:pathLst>
            <a:path>
              <a:moveTo>
                <a:pt x="4305686" y="0"/>
              </a:moveTo>
              <a:lnTo>
                <a:pt x="4305686" y="249089"/>
              </a:lnTo>
              <a:lnTo>
                <a:pt x="0" y="249089"/>
              </a:lnTo>
              <a:lnTo>
                <a:pt x="0" y="4981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FF23-2293-4C8E-B2E0-B267D0285ADC}">
      <dsp:nvSpPr>
        <dsp:cNvPr id="0" name=""/>
        <dsp:cNvSpPr/>
      </dsp:nvSpPr>
      <dsp:spPr>
        <a:xfrm>
          <a:off x="4311373" y="1110378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Mr. Nelson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Lu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Sales &amp; Marketing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900" i="1" kern="1200" dirty="0"/>
            <a:t>Head</a:t>
          </a:r>
        </a:p>
      </dsp:txBody>
      <dsp:txXfrm>
        <a:off x="4311373" y="1110378"/>
        <a:ext cx="2372278" cy="1186139"/>
      </dsp:txXfrm>
    </dsp:sp>
    <dsp:sp modelId="{B8A63264-B142-438B-A0DC-600D203219D8}">
      <dsp:nvSpPr>
        <dsp:cNvPr id="0" name=""/>
        <dsp:cNvSpPr/>
      </dsp:nvSpPr>
      <dsp:spPr>
        <a:xfrm>
          <a:off x="4429987" y="1228992"/>
          <a:ext cx="711683" cy="948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6C37E-500E-4BC1-8CE2-9EC2F1668763}">
      <dsp:nvSpPr>
        <dsp:cNvPr id="0" name=""/>
        <dsp:cNvSpPr/>
      </dsp:nvSpPr>
      <dsp:spPr>
        <a:xfrm>
          <a:off x="5687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Gerald Aringo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CDS North GMA</a:t>
          </a:r>
          <a:endParaRPr lang="en-PH" sz="900" b="0" kern="1200" dirty="0"/>
        </a:p>
      </dsp:txBody>
      <dsp:txXfrm>
        <a:off x="5687" y="2794696"/>
        <a:ext cx="2372278" cy="1186139"/>
      </dsp:txXfrm>
    </dsp:sp>
    <dsp:sp modelId="{2DE51183-EC52-4581-B2F5-ACEEC02F718C}">
      <dsp:nvSpPr>
        <dsp:cNvPr id="0" name=""/>
        <dsp:cNvSpPr/>
      </dsp:nvSpPr>
      <dsp:spPr>
        <a:xfrm>
          <a:off x="124301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A628F-08C4-4E39-87D8-09B1C123905B}">
      <dsp:nvSpPr>
        <dsp:cNvPr id="0" name=""/>
        <dsp:cNvSpPr/>
      </dsp:nvSpPr>
      <dsp:spPr>
        <a:xfrm>
          <a:off x="2876144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 err="1"/>
            <a:t>Jovin</a:t>
          </a:r>
          <a:r>
            <a:rPr lang="en-US" sz="1050" b="1" kern="1200" dirty="0"/>
            <a:t> </a:t>
          </a:r>
          <a:r>
            <a:rPr lang="en-US" sz="1050" b="1" kern="1200" dirty="0" err="1"/>
            <a:t>Denosta</a:t>
          </a:r>
          <a:endParaRPr lang="en-US" sz="1050" b="1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 dirty="0"/>
            <a:t>CDS North GMA</a:t>
          </a:r>
          <a:endParaRPr lang="en-PH" sz="1000" i="1" kern="1200" dirty="0"/>
        </a:p>
      </dsp:txBody>
      <dsp:txXfrm>
        <a:off x="2876144" y="2794696"/>
        <a:ext cx="2372278" cy="1186139"/>
      </dsp:txXfrm>
    </dsp:sp>
    <dsp:sp modelId="{810E2456-A10B-4CFC-9570-B045D5A99A21}">
      <dsp:nvSpPr>
        <dsp:cNvPr id="0" name=""/>
        <dsp:cNvSpPr/>
      </dsp:nvSpPr>
      <dsp:spPr>
        <a:xfrm>
          <a:off x="2994758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1F5EF-1D55-4322-B655-00317A9F2786}">
      <dsp:nvSpPr>
        <dsp:cNvPr id="0" name=""/>
        <dsp:cNvSpPr/>
      </dsp:nvSpPr>
      <dsp:spPr>
        <a:xfrm>
          <a:off x="5746602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Rommel Abas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000" i="1" kern="1200" dirty="0"/>
            <a:t>CDS East/West GMA</a:t>
          </a:r>
        </a:p>
      </dsp:txBody>
      <dsp:txXfrm>
        <a:off x="5746602" y="2794696"/>
        <a:ext cx="2372278" cy="1186139"/>
      </dsp:txXfrm>
    </dsp:sp>
    <dsp:sp modelId="{B968B5A9-849F-4267-A6C4-5926E39CB876}">
      <dsp:nvSpPr>
        <dsp:cNvPr id="0" name=""/>
        <dsp:cNvSpPr/>
      </dsp:nvSpPr>
      <dsp:spPr>
        <a:xfrm>
          <a:off x="5865216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B858C-EBB4-4CC8-9009-876FBC157F27}">
      <dsp:nvSpPr>
        <dsp:cNvPr id="0" name=""/>
        <dsp:cNvSpPr/>
      </dsp:nvSpPr>
      <dsp:spPr>
        <a:xfrm>
          <a:off x="8617059" y="2794696"/>
          <a:ext cx="2372278" cy="11861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8732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Allan </a:t>
          </a:r>
          <a:r>
            <a:rPr lang="en-US" sz="1100" b="1" kern="1200" dirty="0" err="1"/>
            <a:t>Bicaldo</a:t>
          </a:r>
          <a:endParaRPr lang="en-US" sz="1100" b="1" i="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/>
            <a:t>CDS East/West GMA</a:t>
          </a:r>
          <a:endParaRPr lang="en-PH" sz="1000" kern="1200" dirty="0"/>
        </a:p>
      </dsp:txBody>
      <dsp:txXfrm>
        <a:off x="8617059" y="2794696"/>
        <a:ext cx="2372278" cy="1186139"/>
      </dsp:txXfrm>
    </dsp:sp>
    <dsp:sp modelId="{BF4D3AEB-31A1-4CD1-885F-00434B9E591A}">
      <dsp:nvSpPr>
        <dsp:cNvPr id="0" name=""/>
        <dsp:cNvSpPr/>
      </dsp:nvSpPr>
      <dsp:spPr>
        <a:xfrm>
          <a:off x="8735673" y="2913310"/>
          <a:ext cx="711683" cy="9489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D9D9-7341-92FE-6138-15AF6A89C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FC69C-2CDE-79D8-57E1-8C1054706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ECF4-9588-73CD-52B6-E761FA66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4C5A4-AED7-A8E6-E247-807A89A7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89A7-6C1A-503D-A94D-C79DC287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93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AB4C-F6D9-E4A1-29E5-19E9E973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31CA8-0971-7896-94F8-E3E9296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246B-297B-096C-EF3F-7EDD5130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70CE-42EC-D408-E427-0772641A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8AA42-6C8E-3204-8BA9-D1B40C2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758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36B6B-1549-6F85-E4EF-91B095511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348C8-E5F7-8219-FAEC-8FFB2ED12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6264C-F7C0-98C2-21A3-81EA0DED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90A6-29FB-1536-2A5C-6B1EBAA4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1494-17E6-C409-5035-2AFA7372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36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65F6-DA07-5882-CF47-ADBF2D70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D261-CE83-99D9-B758-A03DAFF6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D185-962E-E35B-F60E-AC1890E7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C709-9F14-E2F4-8DCF-D13CE93E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D0F20-C015-5667-E6DF-9F91494E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76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4D6A-5FF1-3FDD-62D9-03D077B6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07005-3117-86F7-AC21-0F1D3912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E394-FB18-FAF3-4B0B-E86DEF00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168B-2804-2FEC-64FB-C599766D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23D7C-2C72-BB1D-817E-05850406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23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A40-DFF4-794B-7237-0802E2BB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794F-77C9-11D0-D14E-0BE59A5E1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8590-8416-A554-741C-E065E906E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E501-DC19-0B3C-9A27-E55F415E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6EE3C-EDAC-46CA-F4A3-E94BC212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FC6C-0DD8-1AFD-A611-72A1659D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58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AC-09B3-14FB-E4D1-566B51BB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FA77-2E5B-12E4-D3AE-FBDD6434A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4DA60-22DB-3D18-CAF5-CD7518D6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288D0-9FBA-53FE-C1D9-82943967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1829D-9881-15AE-F3E2-724B487B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825B4-F52C-21AD-BD46-3D64A6E1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8AB1D-5611-47DC-2749-C1F3016F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08BA1-2D45-5E11-ECF9-58C21CC8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84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355-951D-6C09-426D-291EF032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4D1E9-B486-2CAD-7CB9-560D901F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7E673-8BE9-840A-19A0-A9FBFBB7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C927-7026-5F0B-5DF8-14A89715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370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3FE3B-0DB1-7B98-A119-B5F3C736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BB582-95AA-CD9D-43BA-6DA0BA7F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8791C-1A6B-C334-826F-88B95C71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062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DFC7-4E41-DA79-FA8F-1978D5BC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4C76-6BE0-671D-D2ED-A5BB3012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702CA-81A3-F5C5-1FB4-98E965C8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8DC1C-E371-F261-227F-62695B9B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8B77-A9AE-0023-02EB-094A1666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F12B-F076-18CD-9613-E949C8BE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51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D59-2964-1BAF-42F3-39F0B2A0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6D61A-9463-1DA9-C21A-54D2F7CB7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620C4-E416-8C1B-1568-EE161E2FD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0F2BF-B4A0-F154-86C3-FC878F8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E68C9-A1DC-43B9-6837-EE236959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4B29F-30FD-4207-EC1F-DE455584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293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6C970-BAE8-90B1-F503-6FE0D909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7EED7-1B14-2C59-D087-F584DA33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C26E-7B67-7455-44B9-A2A9BAAE3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17C0-6FB6-4A6A-AE16-A0BC169DD2A6}" type="datetimeFigureOut">
              <a:rPr lang="en-PH" smtClean="0"/>
              <a:t>16/01/2024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95B1-C20D-3E3F-03AD-BBB93D543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8A5C-4B64-7B06-A6C2-C735A352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44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54866-4977-33BF-96E4-D28C434C2A60}"/>
              </a:ext>
            </a:extLst>
          </p:cNvPr>
          <p:cNvGrpSpPr/>
          <p:nvPr/>
        </p:nvGrpSpPr>
        <p:grpSpPr>
          <a:xfrm>
            <a:off x="5950741" y="2737423"/>
            <a:ext cx="5895975" cy="1417902"/>
            <a:chOff x="3148010" y="1344394"/>
            <a:chExt cx="5895975" cy="62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3613-AA39-626F-4AE0-2AF38F20059C}"/>
                </a:ext>
              </a:extLst>
            </p:cNvPr>
            <p:cNvSpPr/>
            <p:nvPr/>
          </p:nvSpPr>
          <p:spPr>
            <a:xfrm>
              <a:off x="6003633" y="1344394"/>
              <a:ext cx="184731" cy="409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598B3-E9FD-49AD-490C-F05387814C3E}"/>
                </a:ext>
              </a:extLst>
            </p:cNvPr>
            <p:cNvSpPr txBox="1"/>
            <p:nvPr/>
          </p:nvSpPr>
          <p:spPr>
            <a:xfrm>
              <a:off x="3148010" y="1809817"/>
              <a:ext cx="5895975" cy="1639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ysClr val="windowText" lastClr="000000"/>
                  </a:solidFill>
                </a:rPr>
                <a:t>Lot 29, Block 27, Green Valley, San Nicolas III, Bacoor, Cavite</a:t>
              </a:r>
              <a:endParaRPr lang="en-PH" i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16C850-04F6-9262-EDA9-2BC7E130D6DA}"/>
              </a:ext>
            </a:extLst>
          </p:cNvPr>
          <p:cNvSpPr/>
          <p:nvPr/>
        </p:nvSpPr>
        <p:spPr>
          <a:xfrm>
            <a:off x="5691187" y="1604962"/>
            <a:ext cx="6415086" cy="36480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22A2B-8A01-8DBD-4C17-FFAA4002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686175"/>
            <a:ext cx="2352675" cy="2352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D610E-64EF-65E4-989B-78CF92D6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29" y="2299223"/>
            <a:ext cx="5461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66367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3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 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592143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0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 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899827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399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6627-4150-1324-74A7-0A7E9946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5" r="16911" b="6128"/>
          <a:stretch/>
        </p:blipFill>
        <p:spPr>
          <a:xfrm>
            <a:off x="7557511" y="876300"/>
            <a:ext cx="3149984" cy="311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Café Gusto’s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3-in-1 coffee drinks are crafted to cater to diverse palates, ensuring that every sip delivers a unique and satisfying coffee experience. Discover your favorite flavor today and elevate your coffee moments with Café Gusto.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8979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Café Gusto 3-in-1 Clasico Coffee Powder Mix</a:t>
            </a:r>
          </a:p>
          <a:p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Immerse yourself in the rich, classic coffee flavor of Clasico. This blend strikes the perfect harmony between sweetness and creaminess, creating a delightful and robust coffee indulgence.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14D1E-1DA9-14BA-5856-EFB33F86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14" b="83599" l="36875" r="57438">
                        <a14:foregroundMark x1="38875" y1="18369" x2="47563" y2="18369"/>
                        <a14:foregroundMark x1="47563" y1="18369" x2="56188" y2="18088"/>
                        <a14:foregroundMark x1="38125" y1="17245" x2="46188" y2="17245"/>
                        <a14:foregroundMark x1="46188" y1="17245" x2="54313" y2="16307"/>
                        <a14:foregroundMark x1="40250" y1="55201" x2="46750" y2="55295"/>
                        <a14:foregroundMark x1="46750" y1="55295" x2="54313" y2="54920"/>
                        <a14:foregroundMark x1="54313" y1="54920" x2="55250" y2="54920"/>
                        <a14:foregroundMark x1="39063" y1="73946" x2="43813" y2="77694"/>
                        <a14:foregroundMark x1="43813" y1="77694" x2="53125" y2="80694"/>
                        <a14:foregroundMark x1="53125" y1="80694" x2="44500" y2="82662"/>
                        <a14:foregroundMark x1="44500" y1="82662" x2="40125" y2="77882"/>
                        <a14:foregroundMark x1="40125" y1="77882" x2="39938" y2="76945"/>
                        <a14:foregroundMark x1="38750" y1="82006" x2="54250" y2="83599"/>
                        <a14:foregroundMark x1="54250" y1="83599" x2="54875" y2="8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3" t="12640" r="39913" b="10959"/>
          <a:stretch/>
        </p:blipFill>
        <p:spPr>
          <a:xfrm>
            <a:off x="8293571" y="857986"/>
            <a:ext cx="1677864" cy="33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Brown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Dive into the exquisite taste of our Brown coffee powder mix characterized by a caramel-like sweetness that expertly counterbalances the robust coffee notes. This blend offers a harmonious fusion of sweetness and coffee depth.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56D4E3-0E46-2407-A16F-CB59BC3A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99" b="81443" l="43000" r="60375">
                        <a14:foregroundMark x1="43313" y1="24180" x2="49438" y2="23805"/>
                        <a14:foregroundMark x1="49438" y1="23805" x2="57625" y2="23899"/>
                        <a14:foregroundMark x1="57625" y1="23899" x2="44063" y2="27273"/>
                        <a14:foregroundMark x1="44063" y1="27273" x2="43750" y2="29803"/>
                        <a14:foregroundMark x1="48375" y1="51921" x2="48938" y2="59231"/>
                        <a14:foregroundMark x1="43063" y1="46204" x2="43000" y2="40487"/>
                        <a14:foregroundMark x1="44563" y1="69634" x2="47000" y2="75351"/>
                        <a14:foregroundMark x1="47000" y1="75351" x2="55375" y2="79100"/>
                        <a14:foregroundMark x1="55375" y1="79100" x2="57625" y2="78538"/>
                        <a14:foregroundMark x1="58062" y1="69072" x2="57875" y2="75351"/>
                        <a14:foregroundMark x1="57875" y1="75351" x2="49750" y2="81443"/>
                        <a14:foregroundMark x1="49750" y1="81443" x2="57500" y2="70947"/>
                        <a14:foregroundMark x1="57500" y1="70947" x2="57813" y2="69728"/>
                        <a14:foregroundMark x1="58438" y1="55201" x2="48563" y2="56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34" t="19534" r="37431" b="15281"/>
          <a:stretch/>
        </p:blipFill>
        <p:spPr>
          <a:xfrm>
            <a:off x="8293571" y="865413"/>
            <a:ext cx="1677864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4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White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For those seeking a velvety coffee experience, our White coffee powder mix delivers a creamy blend that beautifully complements the bold coffee essence without overwhelming it. It’s the perfect balance of coffee and creaminess.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7B06-FC84-AA37-FE33-368FC4FD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24" b="91846" l="40750" r="62125">
                        <a14:foregroundMark x1="43188" y1="25679" x2="49375" y2="25679"/>
                        <a14:foregroundMark x1="49375" y1="25679" x2="56875" y2="25117"/>
                        <a14:foregroundMark x1="56875" y1="25117" x2="57563" y2="24742"/>
                        <a14:foregroundMark x1="42000" y1="22774" x2="48250" y2="22774"/>
                        <a14:foregroundMark x1="48250" y1="22774" x2="61125" y2="22118"/>
                        <a14:foregroundMark x1="47750" y1="22399" x2="50250" y2="22774"/>
                        <a14:foregroundMark x1="42563" y1="89972" x2="61250" y2="86317"/>
                        <a14:foregroundMark x1="61250" y1="86317" x2="46938" y2="91846"/>
                        <a14:foregroundMark x1="46938" y1="91846" x2="42750" y2="90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85" t="19027" r="35099" b="4359"/>
          <a:stretch/>
        </p:blipFill>
        <p:spPr>
          <a:xfrm>
            <a:off x="8238434" y="865413"/>
            <a:ext cx="1788138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974299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1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Clasico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2979-9AEC-A24B-454D-7CFA9EAB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Brown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842C3-B075-FB1F-21D2-B39E32D0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353175" y="209550"/>
            <a:ext cx="5534025" cy="63246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474398" y="323850"/>
            <a:ext cx="529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9143E-9659-DBB1-A50D-70BA93A86F5A}"/>
              </a:ext>
            </a:extLst>
          </p:cNvPr>
          <p:cNvSpPr txBox="1"/>
          <p:nvPr/>
        </p:nvSpPr>
        <p:spPr>
          <a:xfrm>
            <a:off x="6629400" y="1371600"/>
            <a:ext cx="4924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-About Us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-Vision &amp; Mission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-Organizational Chart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-Our Products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-Product Packaging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-Sachet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-Box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-Facilities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-Permits &amp; Licenses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-Contact Us</a:t>
            </a:r>
            <a:endParaRPr lang="en-P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White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1C34-76E9-3195-30D0-B261825C3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0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Actual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Box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B882-D107-CCAF-0631-20354590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7" y="1836579"/>
            <a:ext cx="3020765" cy="190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AD074-CCC4-2F2B-A2D0-91AE1A71F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89" y="3406239"/>
            <a:ext cx="3337568" cy="2504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BA395-C77E-FD9B-1FBB-19C410667EB3}"/>
              </a:ext>
            </a:extLst>
          </p:cNvPr>
          <p:cNvSpPr txBox="1"/>
          <p:nvPr/>
        </p:nvSpPr>
        <p:spPr>
          <a:xfrm>
            <a:off x="6821816" y="5652005"/>
            <a:ext cx="4791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Size (</a:t>
            </a:r>
            <a:r>
              <a:rPr lang="en-US" sz="2400" b="1" i="0" dirty="0" err="1">
                <a:solidFill>
                  <a:srgbClr val="5C3525"/>
                </a:solidFill>
                <a:effectLst/>
                <a:latin typeface="YAFdJjTk5UU 0"/>
              </a:rPr>
              <a:t>LxWxH</a:t>
            </a:r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)</a:t>
            </a:r>
            <a:endParaRPr lang="en-US" sz="2400" b="1" dirty="0">
              <a:solidFill>
                <a:srgbClr val="5C3525"/>
              </a:solidFill>
              <a:effectLst/>
              <a:latin typeface="YAFdJjTk5UU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5C3525"/>
                </a:solidFill>
                <a:effectLst/>
              </a:rPr>
              <a:t>390mm x 280mm x 208mm O.D</a:t>
            </a:r>
            <a:endParaRPr lang="en-US" sz="2400" b="1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57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(Clasico)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431F9-E802-7C47-A963-C1CF6C7B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1" y="2705625"/>
            <a:ext cx="2740614" cy="365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FEC92-DC7A-844E-51B1-45AF207587D8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Clasico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7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(Brown)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7EB2A-8C37-2AFB-0890-52998CB3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817932" cy="3755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8A857-1030-0CAA-0546-07E822F76065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Brown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164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White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C4D95-195F-BC46-0BAB-62D28109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86369"/>
            <a:ext cx="2832383" cy="3774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072D-F3EE-5B98-C949-C7EED49A217F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White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3890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Assorted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DA0F-C711-A294-9B19-3C5BEB15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614883" cy="3484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8F4D6-0D20-F830-6F6E-4D6D945421E2}"/>
              </a:ext>
            </a:extLst>
          </p:cNvPr>
          <p:cNvSpPr txBox="1"/>
          <p:nvPr/>
        </p:nvSpPr>
        <p:spPr>
          <a:xfrm>
            <a:off x="6320151" y="3368135"/>
            <a:ext cx="26148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Assorted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5C3525"/>
                </a:solidFill>
                <a:effectLst/>
              </a:rPr>
              <a:t>60’s per variant x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52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6078D-D378-5A67-B91A-AD68B1C1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30" y="1069918"/>
            <a:ext cx="3540667" cy="471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9C534-EFB3-E1CD-E3E4-C227BB03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61089"/>
            <a:ext cx="2987484" cy="39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0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7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Conference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59A04-1F5B-520F-AE06-66168710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2" y="1206886"/>
            <a:ext cx="3210378" cy="234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1674-E0F8-B43C-A011-C0951FE9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97" y="3707039"/>
            <a:ext cx="3210378" cy="23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EDF58-2069-470C-D3D7-357526F0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5" y="1103271"/>
            <a:ext cx="3100972" cy="232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9B1EC-0813-9350-EC3B-FD99D75B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752035"/>
            <a:ext cx="3107268" cy="23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62700" y="830639"/>
            <a:ext cx="5534025" cy="4301371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7690951" y="323850"/>
              <a:ext cx="2858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Gusto, </a:t>
              </a:r>
              <a:r>
                <a:rPr lang="en-US" dirty="0">
                  <a:solidFill>
                    <a:srgbClr val="5C3525"/>
                  </a:solidFill>
                  <a:latin typeface="YAFdJjTk5UU 0"/>
                </a:rPr>
                <a:t>manufactured by TMT Foods, Inc. presents</a:t>
              </a:r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 a delightful 3-in-1 coffee experience, offering a trio of distinct flavors to satisfy your coffee cravings: Clasico, White, and Brown.</a:t>
              </a: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Gusto’s 3-in-1 coffee drinks are </a:t>
              </a:r>
              <a:r>
                <a:rPr lang="en-US" dirty="0">
                  <a:solidFill>
                    <a:srgbClr val="5C3525"/>
                  </a:solidFill>
                  <a:latin typeface="YAFdJjTk5UU 0"/>
                </a:rPr>
                <a:t>blended</a:t>
              </a:r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 to cater to diverse palates, ensuring that every sip delivers a unique and satisfying coffee experience. Discover your favorite flavor today and elevate your coffee moments with Café Gusto.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9656-5130-77B3-F7F2-059C9448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54" y="1230085"/>
            <a:ext cx="3446322" cy="2341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33E07-BD49-0C14-9CC3-0C56514A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80" y="3691962"/>
            <a:ext cx="3446322" cy="2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Cool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65930-0CB0-18FB-B41C-AABFEE70D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4" y="1794412"/>
            <a:ext cx="3573318" cy="41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E3D0-847D-0D66-B500-63F9B449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5991D-FF30-F29A-A907-5BB35705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87" y="3884413"/>
            <a:ext cx="3446322" cy="24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Washing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AB9DB-EC1F-8853-1E10-8760B936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36" y="1972999"/>
            <a:ext cx="4978045" cy="37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R&amp;D / QA 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78561-0C41-E6E6-B6FC-635E029B6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5" y="1578607"/>
            <a:ext cx="3962399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380AD-91C8-4BA9-3F72-7147BBA28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68" y="3976460"/>
            <a:ext cx="3962400" cy="23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4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C90E-7D70-3697-FAE2-C7E66D36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0B59E-6CC2-17B6-DC18-B4727A7F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92" y="3739270"/>
            <a:ext cx="3446322" cy="24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5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BEAA-12A7-2E7C-4C43-2811B0FE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7" y="1169571"/>
            <a:ext cx="3726577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7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90437-469E-C6E7-CC27-DD2C7B5A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42" y="1164826"/>
            <a:ext cx="3513522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CE05-268D-AB8E-EFB2-E81B8E99D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49" y="1164826"/>
            <a:ext cx="3519507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81750" y="1052512"/>
            <a:ext cx="5534025" cy="39338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567216" y="323850"/>
              <a:ext cx="5105950" cy="6251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&amp; Mission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193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Vision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see the day when thenceforth Filipinos shall have attained excellent unity, proud in proclaiming from generation to generation: one nation, one coffee.</a:t>
              </a:r>
              <a:endParaRPr lang="en-US" b="0" i="0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Mission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make coffee drinking a distinct identity of the Filipino lifestyle that satisfies the nation's craving for excellence in all its artful undertakings.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1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F26C2-EDF4-7896-AD37-B11DD5A7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05" y="1164826"/>
            <a:ext cx="3655821" cy="5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B0E27-C068-5FC9-5CB1-19BB64F23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29" y="1164826"/>
            <a:ext cx="3637773" cy="5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5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E0957-E76B-3AD5-EE28-F74C58B15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0161" y="1918281"/>
            <a:ext cx="5144684" cy="363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576BD-0499-D530-91D8-CFCEACFB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6" y="1164826"/>
            <a:ext cx="3698153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55F5EAF-94C9-60E2-0D11-780AB7426D2F}"/>
              </a:ext>
            </a:extLst>
          </p:cNvPr>
          <p:cNvGrpSpPr/>
          <p:nvPr/>
        </p:nvGrpSpPr>
        <p:grpSpPr>
          <a:xfrm>
            <a:off x="6149084" y="390525"/>
            <a:ext cx="5825359" cy="3236825"/>
            <a:chOff x="270641" y="3367175"/>
            <a:chExt cx="5825359" cy="32368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70641" y="3429000"/>
              <a:ext cx="5825359" cy="3175000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434119" y="3367175"/>
              <a:ext cx="334657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Us!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24CD0A-19F1-86A4-2052-F218AC0407B7}"/>
                </a:ext>
              </a:extLst>
            </p:cNvPr>
            <p:cNvSpPr/>
            <p:nvPr/>
          </p:nvSpPr>
          <p:spPr>
            <a:xfrm>
              <a:off x="597597" y="4090720"/>
              <a:ext cx="334657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 Inquiries and Orders.</a:t>
              </a:r>
            </a:p>
          </p:txBody>
        </p:sp>
        <p:pic>
          <p:nvPicPr>
            <p:cNvPr id="7" name="Graphic 6" descr="Speaker Phone">
              <a:extLst>
                <a:ext uri="{FF2B5EF4-FFF2-40B4-BE49-F238E27FC236}">
                  <a16:creationId xmlns:a16="http://schemas.microsoft.com/office/drawing/2014/main" id="{06175727-FAEC-7783-E9D9-B45770AD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680" y="4541804"/>
              <a:ext cx="338554" cy="3385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440C7-5C17-2B42-E394-247A51B8DAB7}"/>
                </a:ext>
              </a:extLst>
            </p:cNvPr>
            <p:cNvSpPr/>
            <p:nvPr/>
          </p:nvSpPr>
          <p:spPr>
            <a:xfrm>
              <a:off x="959234" y="457258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+63917 707 7978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C92748-6C84-D129-D269-8BD4B164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6000" y1="25300" x2="17500" y2="34900"/>
                          <a14:foregroundMark x1="17500" y1="34900" x2="13600" y2="50900"/>
                          <a14:foregroundMark x1="13600" y1="50900" x2="16000" y2="65000"/>
                          <a14:foregroundMark x1="44400" y1="35000" x2="65900" y2="29700"/>
                          <a14:foregroundMark x1="61400" y1="20900" x2="43100" y2="25700"/>
                          <a14:foregroundMark x1="43100" y1="25700" x2="27900" y2="49900"/>
                          <a14:foregroundMark x1="27900" y1="49900" x2="29400" y2="71300"/>
                          <a14:foregroundMark x1="29400" y1="71300" x2="57100" y2="76900"/>
                          <a14:foregroundMark x1="57100" y1="76900" x2="76700" y2="55700"/>
                          <a14:foregroundMark x1="76700" y1="55700" x2="62700" y2="33400"/>
                          <a14:foregroundMark x1="62700" y1="33400" x2="49700" y2="31900"/>
                          <a14:foregroundMark x1="47800" y1="16700" x2="68200" y2="20000"/>
                          <a14:foregroundMark x1="68200" y1="20000" x2="74600" y2="26900"/>
                          <a14:foregroundMark x1="74600" y1="26900" x2="82500" y2="47300"/>
                          <a14:foregroundMark x1="82500" y1="47300" x2="83700" y2="58300"/>
                          <a14:foregroundMark x1="83700" y1="58300" x2="79400" y2="71600"/>
                          <a14:foregroundMark x1="79400" y1="71600" x2="55000" y2="87600"/>
                          <a14:foregroundMark x1="55000" y1="87600" x2="39899" y2="87238"/>
                          <a14:foregroundMark x1="26982" y1="80717" x2="18600" y2="56500"/>
                          <a14:foregroundMark x1="18600" y1="56500" x2="17200" y2="42300"/>
                          <a14:foregroundMark x1="17200" y1="42300" x2="23100" y2="29700"/>
                          <a14:foregroundMark x1="23100" y1="29700" x2="47800" y2="14800"/>
                          <a14:foregroundMark x1="47800" y1="14800" x2="48800" y2="15800"/>
                          <a14:foregroundMark x1="66000" y1="33300" x2="57300" y2="30900"/>
                          <a14:foregroundMark x1="57300" y1="30900" x2="34400" y2="32900"/>
                          <a14:foregroundMark x1="34400" y1="32900" x2="23500" y2="44100"/>
                          <a14:foregroundMark x1="23500" y1="44100" x2="21700" y2="72100"/>
                          <a14:foregroundMark x1="21700" y1="72100" x2="26400" y2="79000"/>
                          <a14:foregroundMark x1="26400" y1="79000" x2="44100" y2="86300"/>
                          <a14:foregroundMark x1="44100" y1="86300" x2="51200" y2="87300"/>
                          <a14:foregroundMark x1="51200" y1="87300" x2="58200" y2="87100"/>
                          <a14:foregroundMark x1="58200" y1="87100" x2="67100" y2="81400"/>
                          <a14:foregroundMark x1="67100" y1="81400" x2="80200" y2="55200"/>
                          <a14:foregroundMark x1="80200" y1="55200" x2="76200" y2="42200"/>
                          <a14:foregroundMark x1="76200" y1="42200" x2="69100" y2="35300"/>
                          <a14:foregroundMark x1="69100" y1="35300" x2="65300" y2="33300"/>
                          <a14:foregroundMark x1="65600" y1="37900" x2="59800" y2="34000"/>
                          <a14:foregroundMark x1="59800" y1="34000" x2="37200" y2="34200"/>
                          <a14:foregroundMark x1="37200" y1="34200" x2="32000" y2="64100"/>
                          <a14:foregroundMark x1="32000" y1="64100" x2="58500" y2="77600"/>
                          <a14:foregroundMark x1="58500" y1="77600" x2="72900" y2="57300"/>
                          <a14:foregroundMark x1="72900" y1="57300" x2="68200" y2="41400"/>
                          <a14:foregroundMark x1="68200" y1="41400" x2="65200" y2="38100"/>
                          <a14:foregroundMark x1="46600" y1="77200" x2="39400" y2="64900"/>
                          <a14:foregroundMark x1="39400" y1="64900" x2="47500" y2="38100"/>
                          <a14:foregroundMark x1="47500" y1="38100" x2="61900" y2="46100"/>
                          <a14:foregroundMark x1="61900" y1="46100" x2="58100" y2="67800"/>
                          <a14:foregroundMark x1="58100" y1="67800" x2="45200" y2="73300"/>
                          <a14:foregroundMark x1="45200" y1="73300" x2="44100" y2="74500"/>
                          <a14:foregroundMark x1="44100" y1="74500" x2="44100" y2="74500"/>
                          <a14:foregroundMark x1="40900" y1="74600" x2="55600" y2="64300"/>
                          <a14:foregroundMark x1="55600" y1="64300" x2="64200" y2="45000"/>
                          <a14:foregroundMark x1="64200" y1="45000" x2="46500" y2="48400"/>
                          <a14:foregroundMark x1="46500" y1="48400" x2="48400" y2="70200"/>
                          <a14:foregroundMark x1="48400" y1="70200" x2="50500" y2="71400"/>
                          <a14:foregroundMark x1="28900" y1="81900" x2="36600" y2="86000"/>
                          <a14:foregroundMark x1="36600" y1="86000" x2="30100" y2="81200"/>
                          <a14:foregroundMark x1="30100" y1="81200" x2="29300" y2="81800"/>
                          <a14:backgroundMark x1="34325" y1="86652" x2="31000" y2="85800"/>
                          <a14:backgroundMark x1="37026" y1="87345" x2="35676" y2="86999"/>
                          <a14:backgroundMark x1="38800" y1="87800" x2="37234" y2="87398"/>
                          <a14:backgroundMark x1="35792" y1="86874" x2="36800" y2="87100"/>
                          <a14:backgroundMark x1="31000" y1="85800" x2="33977" y2="86467"/>
                          <a14:backgroundMark x1="27546" y1="83043" x2="26200" y2="81900"/>
                          <a14:backgroundMark x1="33500" y1="88100" x2="27712" y2="83184"/>
                          <a14:backgroundMark x1="26200" y1="81900" x2="26100" y2="81800"/>
                          <a14:backgroundMark x1="27100" y1="81700" x2="28593" y2="82232"/>
                          <a14:backgroundMark x1="26500" y1="81300" x2="28689" y2="82128"/>
                          <a14:backgroundMark x1="37055" y1="87005" x2="39100" y2="88100"/>
                          <a14:backgroundMark x1="37900" y1="87300" x2="37189" y2="87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97" y="4845679"/>
              <a:ext cx="384721" cy="38472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8A3959-5CE8-CC1E-BE4E-EF711073BD24}"/>
                </a:ext>
              </a:extLst>
            </p:cNvPr>
            <p:cNvSpPr/>
            <p:nvPr/>
          </p:nvSpPr>
          <p:spPr>
            <a:xfrm>
              <a:off x="965278" y="489841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Cafe Gusto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03EEC1-C56F-497A-58C4-FEDD7CE1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5636" y1="15182" x2="53818" y2="11091"/>
                          <a14:foregroundMark x1="53818" y1="11091" x2="69636" y2="12545"/>
                          <a14:foregroundMark x1="69636" y1="12545" x2="85727" y2="25000"/>
                          <a14:foregroundMark x1="85727" y1="25000" x2="86091" y2="72727"/>
                          <a14:foregroundMark x1="86091" y1="72727" x2="68273" y2="87818"/>
                          <a14:foregroundMark x1="68273" y1="87818" x2="35091" y2="89364"/>
                          <a14:foregroundMark x1="35091" y1="89364" x2="16000" y2="81909"/>
                          <a14:foregroundMark x1="16000" y1="81909" x2="13909" y2="30636"/>
                          <a14:foregroundMark x1="13909" y1="30636" x2="15818" y2="16545"/>
                          <a14:foregroundMark x1="22091" y1="19455" x2="39000" y2="18545"/>
                          <a14:foregroundMark x1="39000" y1="18545" x2="69545" y2="19273"/>
                          <a14:foregroundMark x1="69545" y1="19273" x2="79909" y2="51091"/>
                          <a14:foregroundMark x1="79909" y1="51091" x2="77182" y2="68818"/>
                          <a14:foregroundMark x1="77182" y1="68818" x2="49273" y2="81000"/>
                          <a14:foregroundMark x1="49273" y1="81000" x2="32909" y2="81000"/>
                          <a14:foregroundMark x1="32909" y1="81000" x2="17273" y2="62364"/>
                          <a14:foregroundMark x1="17273" y1="62364" x2="24727" y2="17091"/>
                          <a14:foregroundMark x1="46545" y1="18636" x2="15091" y2="31000"/>
                          <a14:foregroundMark x1="15091" y1="31000" x2="15182" y2="54727"/>
                          <a14:foregroundMark x1="15182" y1="54727" x2="19818" y2="71455"/>
                          <a14:foregroundMark x1="19818" y1="71455" x2="40273" y2="78364"/>
                          <a14:foregroundMark x1="40273" y1="78364" x2="55091" y2="75455"/>
                          <a14:foregroundMark x1="55091" y1="75455" x2="71636" y2="55273"/>
                          <a14:foregroundMark x1="71636" y1="55273" x2="78909" y2="33636"/>
                          <a14:foregroundMark x1="78909" y1="33636" x2="67273" y2="20273"/>
                          <a14:foregroundMark x1="67273" y1="20273" x2="48636" y2="19182"/>
                          <a14:foregroundMark x1="48636" y1="19182" x2="46364" y2="19727"/>
                          <a14:foregroundMark x1="66545" y1="29727" x2="51727" y2="31182"/>
                          <a14:foregroundMark x1="51727" y1="31182" x2="32182" y2="51091"/>
                          <a14:foregroundMark x1="32182" y1="51091" x2="42000" y2="67182"/>
                          <a14:foregroundMark x1="42000" y1="67182" x2="64182" y2="51273"/>
                          <a14:foregroundMark x1="64182" y1="51273" x2="68545" y2="34545"/>
                          <a14:foregroundMark x1="68545" y1="34545" x2="67636" y2="30273"/>
                          <a14:foregroundMark x1="68182" y1="30545" x2="52091" y2="48091"/>
                          <a14:foregroundMark x1="52091" y1="48091" x2="68182" y2="42545"/>
                          <a14:foregroundMark x1="68182" y1="42545" x2="67364" y2="27182"/>
                          <a14:foregroundMark x1="67364" y1="27182" x2="66818" y2="2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0" y="5227655"/>
              <a:ext cx="345200" cy="3452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06BA67-3074-F1B8-C539-85B6D5CD8AD9}"/>
                </a:ext>
              </a:extLst>
            </p:cNvPr>
            <p:cNvSpPr/>
            <p:nvPr/>
          </p:nvSpPr>
          <p:spPr>
            <a:xfrm>
              <a:off x="959234" y="5261755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06F10F-B2BB-595C-A203-6090163E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328" y="5634680"/>
              <a:ext cx="255257" cy="25525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4BC6C-1D99-A2D1-B919-07B685B63025}"/>
                </a:ext>
              </a:extLst>
            </p:cNvPr>
            <p:cNvSpPr/>
            <p:nvPr/>
          </p:nvSpPr>
          <p:spPr>
            <a:xfrm>
              <a:off x="959234" y="5624136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0E7C4-65CC-C6C1-77F5-EA92DB63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1000" y1="22500" x2="24500" y2="39500"/>
                          <a14:foregroundMark x1="24500" y1="39500" x2="32000" y2="70000"/>
                          <a14:foregroundMark x1="32000" y1="70000" x2="58000" y2="77500"/>
                          <a14:foregroundMark x1="58000" y1="77500" x2="77000" y2="57000"/>
                          <a14:foregroundMark x1="77000" y1="57000" x2="66000" y2="27500"/>
                          <a14:foregroundMark x1="66000" y1="27500" x2="49000" y2="23500"/>
                          <a14:foregroundMark x1="54000" y1="28500" x2="30500" y2="57000"/>
                          <a14:foregroundMark x1="30500" y1="57000" x2="60500" y2="63000"/>
                          <a14:foregroundMark x1="60500" y1="63000" x2="58500" y2="32500"/>
                          <a14:foregroundMark x1="58500" y1="32500" x2="57500" y2="31000"/>
                          <a14:foregroundMark x1="54000" y1="64500" x2="53000" y2="6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5" y="5889937"/>
              <a:ext cx="474521" cy="47452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AC8B3B-B0A2-B94F-762E-E77D82B0F398}"/>
                </a:ext>
              </a:extLst>
            </p:cNvPr>
            <p:cNvSpPr/>
            <p:nvPr/>
          </p:nvSpPr>
          <p:spPr>
            <a:xfrm>
              <a:off x="959234" y="5986517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www.tmtfoods.ph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FE13C6-6BB6-2396-EE0B-929E66B7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750" y="3555750"/>
              <a:ext cx="3048250" cy="304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93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276225" y="261937"/>
            <a:ext cx="11591925" cy="63341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444557" y="323850"/>
              <a:ext cx="5351273" cy="5643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721164"/>
              </p:ext>
            </p:extLst>
          </p:nvPr>
        </p:nvGraphicFramePr>
        <p:xfrm>
          <a:off x="817561" y="1261251"/>
          <a:ext cx="10509251" cy="500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84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CA52E-7D0D-F216-CE7B-2648B431749E}"/>
              </a:ext>
            </a:extLst>
          </p:cNvPr>
          <p:cNvGrpSpPr/>
          <p:nvPr/>
        </p:nvGrpSpPr>
        <p:grpSpPr>
          <a:xfrm>
            <a:off x="266700" y="266700"/>
            <a:ext cx="11658600" cy="6353175"/>
            <a:chOff x="209551" y="2867025"/>
            <a:chExt cx="11658600" cy="37290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09551" y="2867025"/>
              <a:ext cx="11658600" cy="3729037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3337691" y="2888718"/>
              <a:ext cx="5402320" cy="830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072D3C08-4AA9-8C83-5D7F-EAF0C7977D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62607883"/>
                </p:ext>
              </p:extLst>
            </p:nvPr>
          </p:nvGraphicFramePr>
          <p:xfrm>
            <a:off x="541338" y="3725171"/>
            <a:ext cx="10995026" cy="28541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3FD6BF-4EE0-D163-8B5B-958B5C573F23}"/>
              </a:ext>
            </a:extLst>
          </p:cNvPr>
          <p:cNvCxnSpPr>
            <a:cxnSpLocks/>
          </p:cNvCxnSpPr>
          <p:nvPr/>
        </p:nvCxnSpPr>
        <p:spPr>
          <a:xfrm>
            <a:off x="6096000" y="2705100"/>
            <a:ext cx="0" cy="3200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5A0B5A-A31D-BAB8-50D9-40255512DD38}"/>
              </a:ext>
            </a:extLst>
          </p:cNvPr>
          <p:cNvSpPr/>
          <p:nvPr/>
        </p:nvSpPr>
        <p:spPr>
          <a:xfrm>
            <a:off x="5215250" y="1854616"/>
            <a:ext cx="571187" cy="77019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8000" r="-48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361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09551" y="266701"/>
            <a:ext cx="11658600" cy="63293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227337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162631"/>
              </p:ext>
            </p:extLst>
          </p:nvPr>
        </p:nvGraphicFramePr>
        <p:xfrm>
          <a:off x="209551" y="870267"/>
          <a:ext cx="11658600" cy="511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717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85750" y="304801"/>
            <a:ext cx="1153477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QA/QC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839929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81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66699" y="304801"/>
            <a:ext cx="1163002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25475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694862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0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786</Words>
  <Application>Microsoft Office PowerPoint</Application>
  <PresentationFormat>Widescreen</PresentationFormat>
  <Paragraphs>208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Franklin Gothic Heavy</vt:lpstr>
      <vt:lpstr>Google Sans</vt:lpstr>
      <vt:lpstr>Times New Roman</vt:lpstr>
      <vt:lpstr>YAFdJjTk5UU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HR - VA4REI</cp:lastModifiedBy>
  <cp:revision>14</cp:revision>
  <dcterms:created xsi:type="dcterms:W3CDTF">2023-10-11T05:43:40Z</dcterms:created>
  <dcterms:modified xsi:type="dcterms:W3CDTF">2024-01-16T02:01:04Z</dcterms:modified>
</cp:coreProperties>
</file>